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@Harvard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16.348099999999999</c:v>
                </c:pt>
                <c:pt idx="3">
                  <c:v>5.4927000000000001</c:v>
                </c:pt>
                <c:pt idx="4">
                  <c:v>100</c:v>
                </c:pt>
                <c:pt idx="5">
                  <c:v>100</c:v>
                </c:pt>
                <c:pt idx="6">
                  <c:v>31.8428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2-4E05-8B4E-A6A239FB94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@Stanford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71.264600000000002</c:v>
                </c:pt>
                <c:pt idx="1">
                  <c:v>53.488399999999999</c:v>
                </c:pt>
                <c:pt idx="2">
                  <c:v>100</c:v>
                </c:pt>
                <c:pt idx="3">
                  <c:v>3.6999</c:v>
                </c:pt>
                <c:pt idx="4">
                  <c:v>48.636899999999997</c:v>
                </c:pt>
                <c:pt idx="5">
                  <c:v>23.913</c:v>
                </c:pt>
                <c:pt idx="6">
                  <c:v>32.3277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F2-4E05-8B4E-A6A239FB94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@azimpremjiuniv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0.35470000000000002</c:v>
                </c:pt>
                <c:pt idx="1">
                  <c:v>11.8605</c:v>
                </c:pt>
                <c:pt idx="2">
                  <c:v>0</c:v>
                </c:pt>
                <c:pt idx="3">
                  <c:v>100</c:v>
                </c:pt>
                <c:pt idx="4">
                  <c:v>0.58109999999999995</c:v>
                </c:pt>
                <c:pt idx="5">
                  <c:v>0.84850000000000003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F2-4E05-8B4E-A6A239FB94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@AshokaUniv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0.40739999999999998</c:v>
                </c:pt>
                <c:pt idx="1">
                  <c:v>13.9535</c:v>
                </c:pt>
                <c:pt idx="2">
                  <c:v>0</c:v>
                </c:pt>
                <c:pt idx="3">
                  <c:v>41.275300000000001</c:v>
                </c:pt>
                <c:pt idx="4">
                  <c:v>1.4865999999999999</c:v>
                </c:pt>
                <c:pt idx="5">
                  <c:v>0.40479999999999999</c:v>
                </c:pt>
                <c:pt idx="6">
                  <c:v>81.673500000000004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F2-4E05-8B4E-A6A239FB94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@FLAMEUniversity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2.3401000000000001</c:v>
                </c:pt>
                <c:pt idx="1">
                  <c:v>4.6512000000000002</c:v>
                </c:pt>
                <c:pt idx="2">
                  <c:v>0</c:v>
                </c:pt>
                <c:pt idx="3">
                  <c:v>14.554500000000001</c:v>
                </c:pt>
                <c:pt idx="4">
                  <c:v>0.27600000000000002</c:v>
                </c:pt>
                <c:pt idx="5">
                  <c:v>0.17749999999999999</c:v>
                </c:pt>
                <c:pt idx="6">
                  <c:v>2.6539999999999999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F2-4E05-8B4E-A6A239FB9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340080"/>
        <c:axId val="275338768"/>
      </c:radarChart>
      <c:catAx>
        <c:axId val="27534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8768"/>
        <c:crosses val="autoZero"/>
        <c:auto val="1"/>
        <c:lblAlgn val="ctr"/>
        <c:lblOffset val="100"/>
        <c:noMultiLvlLbl val="0"/>
      </c:catAx>
      <c:valAx>
        <c:axId val="27533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4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AAF7-AC85-4EC5-8621-BDAE69DC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956EA-C774-4A35-BD49-1BA3F9E63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083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89578-1D67-44F4-BAE0-9E444B99F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D76D1-A4FF-4519-A50A-B385FFF0D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88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</dc:title>
  <dc:creator>Administrator</dc:creator>
  <cp:lastModifiedBy>Administrator</cp:lastModifiedBy>
  <cp:revision>1</cp:revision>
  <dcterms:created xsi:type="dcterms:W3CDTF">2018-03-07T11:36:25Z</dcterms:created>
  <dcterms:modified xsi:type="dcterms:W3CDTF">2018-03-07T11:36:30Z</dcterms:modified>
</cp:coreProperties>
</file>