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B065-14BF-414F-B27B-83CA9C939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EEC91-ED1F-4CA1-9BF0-B293FCBBD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4196436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635461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073966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2301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73240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0646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26069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849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7908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81248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2996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48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Harvard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030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Stanford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07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Ashoka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361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FLAME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782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Azim Premji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218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7291B-3BC8-444D-86C0-C9FEDDCBD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344136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2018-03-07T11:31:55Z</dcterms:created>
  <dcterms:modified xsi:type="dcterms:W3CDTF">2018-03-07T11:32:08Z</dcterms:modified>
</cp:coreProperties>
</file>