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@Harvard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16.348099999999999</c:v>
                </c:pt>
                <c:pt idx="3">
                  <c:v>5.4927000000000001</c:v>
                </c:pt>
                <c:pt idx="4">
                  <c:v>100</c:v>
                </c:pt>
                <c:pt idx="5">
                  <c:v>100</c:v>
                </c:pt>
                <c:pt idx="6">
                  <c:v>31.8428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B9-4C90-8E9B-304297A917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@Stanford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71.264600000000002</c:v>
                </c:pt>
                <c:pt idx="1">
                  <c:v>53.488399999999999</c:v>
                </c:pt>
                <c:pt idx="2">
                  <c:v>100</c:v>
                </c:pt>
                <c:pt idx="3">
                  <c:v>3.6999</c:v>
                </c:pt>
                <c:pt idx="4">
                  <c:v>48.636899999999997</c:v>
                </c:pt>
                <c:pt idx="5">
                  <c:v>23.913</c:v>
                </c:pt>
                <c:pt idx="6">
                  <c:v>32.3277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B9-4C90-8E9B-304297A917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@azimpremjiuniv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0.35470000000000002</c:v>
                </c:pt>
                <c:pt idx="1">
                  <c:v>11.8605</c:v>
                </c:pt>
                <c:pt idx="2">
                  <c:v>0</c:v>
                </c:pt>
                <c:pt idx="3">
                  <c:v>100</c:v>
                </c:pt>
                <c:pt idx="4">
                  <c:v>0.58109999999999995</c:v>
                </c:pt>
                <c:pt idx="5">
                  <c:v>0.84850000000000003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AB9-4C90-8E9B-304297A917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@AshokaUniv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0.40739999999999998</c:v>
                </c:pt>
                <c:pt idx="1">
                  <c:v>13.9535</c:v>
                </c:pt>
                <c:pt idx="2">
                  <c:v>0</c:v>
                </c:pt>
                <c:pt idx="3">
                  <c:v>41.275300000000001</c:v>
                </c:pt>
                <c:pt idx="4">
                  <c:v>1.4865999999999999</c:v>
                </c:pt>
                <c:pt idx="5">
                  <c:v>0.40479999999999999</c:v>
                </c:pt>
                <c:pt idx="6">
                  <c:v>81.673500000000004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AB9-4C90-8E9B-304297A917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@FLAMEUniversity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2.3401000000000001</c:v>
                </c:pt>
                <c:pt idx="1">
                  <c:v>4.6512000000000002</c:v>
                </c:pt>
                <c:pt idx="2">
                  <c:v>0</c:v>
                </c:pt>
                <c:pt idx="3">
                  <c:v>14.554500000000001</c:v>
                </c:pt>
                <c:pt idx="4">
                  <c:v>0.27600000000000002</c:v>
                </c:pt>
                <c:pt idx="5">
                  <c:v>0.17749999999999999</c:v>
                </c:pt>
                <c:pt idx="6">
                  <c:v>2.6539999999999999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AB9-4C90-8E9B-304297A91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697448"/>
        <c:axId val="170339640"/>
      </c:radarChart>
      <c:catAx>
        <c:axId val="167697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339640"/>
        <c:crosses val="autoZero"/>
        <c:auto val="1"/>
        <c:lblAlgn val="ctr"/>
        <c:lblOffset val="100"/>
        <c:noMultiLvlLbl val="0"/>
      </c:catAx>
      <c:valAx>
        <c:axId val="170339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697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E531E-8E0A-4B2A-AB56-F8FE3132E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AE8F35-323A-4E85-9506-03628A606D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6384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C83583-EAFA-4721-B124-AD678815F7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70011-641C-4EB2-A734-846E39F86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30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Radar</dc:title>
  <dc:creator>Administrator</dc:creator>
  <cp:lastModifiedBy>Administrator</cp:lastModifiedBy>
  <cp:revision>1</cp:revision>
  <dcterms:created xsi:type="dcterms:W3CDTF">2018-03-07T11:27:35Z</dcterms:created>
  <dcterms:modified xsi:type="dcterms:W3CDTF">2018-03-07T11:27:39Z</dcterms:modified>
</cp:coreProperties>
</file>