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Harvard 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9.4308999999999994</c:v>
                </c:pt>
                <c:pt idx="5">
                  <c:v>50.577800000000003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6-49E3-AE88-4CF01243DE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Stanford University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23.911200000000001</c:v>
                </c:pt>
                <c:pt idx="1">
                  <c:v>97.959199999999996</c:v>
                </c:pt>
                <c:pt idx="2">
                  <c:v>19.944600000000001</c:v>
                </c:pt>
                <c:pt idx="3">
                  <c:v>0</c:v>
                </c:pt>
                <c:pt idx="4">
                  <c:v>8.0314999999999994</c:v>
                </c:pt>
                <c:pt idx="5">
                  <c:v>53.8093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86-49E3-AE88-4CF01243DE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Azim Premji University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0.77880000000000005</c:v>
                </c:pt>
                <c:pt idx="1">
                  <c:v>78.571399999999997</c:v>
                </c:pt>
                <c:pt idx="2">
                  <c:v>6.4728000000000003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86-49E3-AE88-4CF01243DE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Ashoka University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3.4643000000000002</c:v>
                </c:pt>
                <c:pt idx="1">
                  <c:v>85.714299999999994</c:v>
                </c:pt>
                <c:pt idx="2">
                  <c:v>1.5275000000000001</c:v>
                </c:pt>
                <c:pt idx="3">
                  <c:v>0</c:v>
                </c:pt>
                <c:pt idx="4">
                  <c:v>4.8361000000000001</c:v>
                </c:pt>
                <c:pt idx="5">
                  <c:v>-13.690099999999999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86-49E3-AE88-4CF01243DE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FLAME University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2.1232000000000002</c:v>
                </c:pt>
                <c:pt idx="1">
                  <c:v>41.8367</c:v>
                </c:pt>
                <c:pt idx="2">
                  <c:v>0.32369999999999999</c:v>
                </c:pt>
                <c:pt idx="3">
                  <c:v>0</c:v>
                </c:pt>
                <c:pt idx="4">
                  <c:v>3.4251999999999998</c:v>
                </c:pt>
                <c:pt idx="5">
                  <c:v>-19.832899999999999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86-49E3-AE88-4CF01243D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231736"/>
        <c:axId val="173485504"/>
      </c:radarChart>
      <c:catAx>
        <c:axId val="17123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85504"/>
        <c:crosses val="autoZero"/>
        <c:auto val="1"/>
        <c:lblAlgn val="ctr"/>
        <c:lblOffset val="100"/>
        <c:noMultiLvlLbl val="0"/>
      </c:catAx>
      <c:valAx>
        <c:axId val="17348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6356-13F8-41BF-B71A-7452AF5B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6D746-46F4-44FD-880D-833810B0EF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1616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7DFF5-5195-4350-ADB8-C01CA4A49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F3B53-E4FA-44E7-B9C6-305CA354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09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2018-03-07T11:27:11Z</dcterms:created>
  <dcterms:modified xsi:type="dcterms:W3CDTF">2018-03-07T11:27:15Z</dcterms:modified>
</cp:coreProperties>
</file>