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Azim Premji University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183-41C5-BA70-F32A018693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90195296"/>
        <c:axId val="290193984"/>
      </c:radarChart>
      <c:catAx>
        <c:axId val="290195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193984"/>
        <c:crosses val="autoZero"/>
        <c:auto val="1"/>
        <c:lblAlgn val="ctr"/>
        <c:lblOffset val="100"/>
        <c:noMultiLvlLbl val="0"/>
      </c:catAx>
      <c:valAx>
        <c:axId val="290193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195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D12DBB-421C-42D0-8CA5-11054AE529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430DDEE-3D44-4E8D-BC37-65B59A87EBC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066478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526B76-011E-41DA-961D-882250A610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01/07/2018 - 03/07/2018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A5A212-7220-4E66-8A73-D7E618610A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365829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Key Metrics Radar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Radar</dc:title>
  <dc:creator>Administrator</dc:creator>
  <cp:lastModifiedBy>Administrator</cp:lastModifiedBy>
  <cp:revision>1</cp:revision>
  <dcterms:created xsi:type="dcterms:W3CDTF">2018-03-07T11:20:42Z</dcterms:created>
  <dcterms:modified xsi:type="dcterms:W3CDTF">2018-03-07T11:20:47Z</dcterms:modified>
</cp:coreProperties>
</file>