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946DE-5157-45B9-974E-8F2BCC89F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7C985D-292E-4FBA-9259-07A4B2519C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0793199"/>
              </p:ext>
            </p:extLst>
          </p:nvPr>
        </p:nvGraphicFramePr>
        <p:xfrm>
          <a:off x="457200" y="1731963"/>
          <a:ext cx="8229600" cy="250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964867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9215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107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4320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1921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5715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4702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329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633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6193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273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2220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15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Stanford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2400781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1.9145%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5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Harvard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2945855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5.7069%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43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Azim Premji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8.6290%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255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Ashoka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13.7383%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16.4422%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16.6779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586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FLAME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7.0878%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355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BB746-D05E-44B7-8CB2-EC6CBC0B7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436530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2018-03-07T10:15:07Z</dcterms:created>
  <dcterms:modified xsi:type="dcterms:W3CDTF">2018-03-07T10:15:23Z</dcterms:modified>
</cp:coreProperties>
</file>