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AF94B-9262-4607-849B-DA477DC2D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7C635D-15A3-40EA-B532-3CF4122668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537020"/>
              </p:ext>
            </p:extLst>
          </p:nvPr>
        </p:nvGraphicFramePr>
        <p:xfrm>
          <a:off x="457200" y="1731963"/>
          <a:ext cx="818845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93542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458931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23610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4868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23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62701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218238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574580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53766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5539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99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stanford (Stanford University)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1.9857%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9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harvard (Harvard University)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20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azimpremjiuniv (AzimPremjiUniv)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8.7942%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44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ashokauniv (Ashoka University)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6.8509%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09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flameuniversity (FLAME University)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397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9061B-313C-42AF-990F-8C97EC8E5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40170889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2018-03-07T10:14:03Z</dcterms:created>
  <dcterms:modified xsi:type="dcterms:W3CDTF">2018-03-07T10:14:16Z</dcterms:modified>
</cp:coreProperties>
</file>