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3E866-C1BB-46C5-A3CE-F55D29178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MISIONES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DB6BD4-A657-4F5E-9199-7AEC6FF42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5318998"/>
              </p:ext>
            </p:extLst>
          </p:nvPr>
        </p:nvGraphicFramePr>
        <p:xfrm>
          <a:off x="457200" y="1731963"/>
          <a:ext cx="7735827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84734621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919026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346489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548351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523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9292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328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0934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7382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9856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3770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1058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2819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87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87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Corrientes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51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Formosa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7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Misiones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66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Chaco Gobierno de 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013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3EBAA-1C80-487A-92B4-F4F039384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12/01/2021 - 12/30/2021</a:t>
            </a:r>
          </a:p>
        </p:txBody>
      </p:sp>
    </p:spTree>
    <p:extLst>
      <p:ext uri="{BB962C8B-B14F-4D97-AF65-F5344CB8AC3E}">
        <p14:creationId xmlns:p14="http://schemas.microsoft.com/office/powerpoint/2010/main" val="3370194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MISIONES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MISIONES</dc:title>
  <dc:creator>Frederik Peiniger</dc:creator>
  <cp:lastModifiedBy>Frederik Peiniger</cp:lastModifiedBy>
  <cp:revision>1</cp:revision>
  <dcterms:created xsi:type="dcterms:W3CDTF">2021-12-30T13:57:42Z</dcterms:created>
  <dcterms:modified xsi:type="dcterms:W3CDTF">2021-12-30T13:57:54Z</dcterms:modified>
</cp:coreProperties>
</file>