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Cooperativa Eléctrica de Trelew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0.14582343922890201</c:v>
                </c:pt>
                <c:pt idx="1">
                  <c:v>2.3374194888842698E-2</c:v>
                </c:pt>
                <c:pt idx="2">
                  <c:v>0.75549784963283495</c:v>
                </c:pt>
                <c:pt idx="3">
                  <c:v>3.37800777385866</c:v>
                </c:pt>
                <c:pt idx="4">
                  <c:v>7.7342788866423207E-2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20-409F-9243-00681BECDD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Servicoop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0.158924724899876</c:v>
                </c:pt>
                <c:pt idx="1">
                  <c:v>0.124688279301746</c:v>
                </c:pt>
                <c:pt idx="2">
                  <c:v>0.31172069825436399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20-409F-9243-00681BECDD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Sociedad Cooperativa Popular Limitada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0.27771717201420398</c:v>
                </c:pt>
                <c:pt idx="1">
                  <c:v>0</c:v>
                </c:pt>
                <c:pt idx="2">
                  <c:v>0.369305801073948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20-409F-9243-00681BECDD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125304"/>
        <c:axId val="389124976"/>
      </c:barChart>
      <c:catAx>
        <c:axId val="389125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124976"/>
        <c:crosses val="autoZero"/>
        <c:auto val="1"/>
        <c:lblAlgn val="ctr"/>
        <c:lblOffset val="100"/>
        <c:noMultiLvlLbl val="0"/>
      </c:catAx>
      <c:valAx>
        <c:axId val="389124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125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20865-16C0-4479-AC8D-B8ACE06AE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COOP. COMODORO RIVADAVIA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9F47C4-5EFA-4389-A162-0EC9E48F54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13570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981F01-3405-4D36-9FED-C6CA59C1A1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08/23/2021 - 08/29/2021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E0615C-B285-4BA3-9419-87C96165D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1882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COOP. COMODORO RIVADAVIA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COOP. COMODORO RIVADAVIA</dc:title>
  <dc:creator>Frederik Peiniger</dc:creator>
  <cp:lastModifiedBy>Frederik Peiniger</cp:lastModifiedBy>
  <cp:revision>1</cp:revision>
  <dcterms:created xsi:type="dcterms:W3CDTF">2021-08-30T16:28:14Z</dcterms:created>
  <dcterms:modified xsi:type="dcterms:W3CDTF">2021-08-30T16:28:27Z</dcterms:modified>
</cp:coreProperties>
</file>