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D23C-4320-BC1E-F5CAD7A29EE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D23C-4320-BC1E-F5CAD7A29EE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D23C-4320-BC1E-F5CAD7A29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178400"/>
        <c:axId val="322180368"/>
      </c:lineChart>
      <c:catAx>
        <c:axId val="32217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180368"/>
        <c:crosses val="autoZero"/>
        <c:auto val="1"/>
        <c:lblAlgn val="ctr"/>
        <c:lblOffset val="100"/>
        <c:noMultiLvlLbl val="0"/>
      </c:catAx>
      <c:valAx>
        <c:axId val="32218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17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ED6A-90AF-43A1-9462-546D3CE76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Interaction Rate | CIUDAD DE ROSARIO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AB1666-41E2-4555-B98E-2F5A8ADEDD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7326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FDF89-0F82-4A95-9971-0702DA7950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BC5E9-6EA7-4167-B0EA-50D5700E1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124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CIUDAD DE ROSARIO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CIUDAD DE ROSARIO</dc:title>
  <dc:creator>Frederik Peiniger</dc:creator>
  <cp:lastModifiedBy>Frederik Peiniger</cp:lastModifiedBy>
  <cp:revision>1</cp:revision>
  <dcterms:created xsi:type="dcterms:W3CDTF">2021-07-01T14:58:55Z</dcterms:created>
  <dcterms:modified xsi:type="dcterms:W3CDTF">2021-07-01T14:59:00Z</dcterms:modified>
</cp:coreProperties>
</file>