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DA03-4ECF-8A85-5CC79639CDB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DA03-4ECF-8A85-5CC79639CDB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A03-4ECF-8A85-5CC79639CDB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DA03-4ECF-8A85-5CC79639CDB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DA03-4ECF-8A85-5CC79639CDB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DA03-4ECF-8A85-5CC79639CDB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DA03-4ECF-8A85-5CC79639CDB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DA03-4ECF-8A85-5CC79639C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045672"/>
        <c:axId val="281048952"/>
      </c:barChart>
      <c:catAx>
        <c:axId val="28104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48952"/>
        <c:crosses val="autoZero"/>
        <c:auto val="1"/>
        <c:lblAlgn val="ctr"/>
        <c:lblOffset val="100"/>
        <c:noMultiLvlLbl val="0"/>
      </c:catAx>
      <c:valAx>
        <c:axId val="28104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4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D0D4-E6E8-488F-BA28-CD62A0BD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MISIONES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9733A-3A7B-4CF9-836A-EBA69197C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164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AC6A3-A3DE-4380-B07C-DB17AEC2A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04/15/2021 - 04/21/2021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840B1-48E2-4E1F-A210-B9F0038C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901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MISIONES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MISIONES</dc:title>
  <dc:creator>Frederik Peiniger</dc:creator>
  <cp:lastModifiedBy>Frederik Peiniger</cp:lastModifiedBy>
  <cp:revision>1</cp:revision>
  <dcterms:created xsi:type="dcterms:W3CDTF">2021-04-22T13:15:46Z</dcterms:created>
  <dcterms:modified xsi:type="dcterms:W3CDTF">2021-04-22T13:15:52Z</dcterms:modified>
</cp:coreProperties>
</file>