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Cba24n.com.ar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44250</c:v>
                </c:pt>
                <c:pt idx="1">
                  <c:v>44251</c:v>
                </c:pt>
                <c:pt idx="2">
                  <c:v>44252</c:v>
                </c:pt>
                <c:pt idx="3">
                  <c:v>44253</c:v>
                </c:pt>
                <c:pt idx="4">
                  <c:v>44254</c:v>
                </c:pt>
                <c:pt idx="5">
                  <c:v>44255</c:v>
                </c:pt>
                <c:pt idx="6">
                  <c:v>44256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3.7512085483607703E-2</c:v>
                </c:pt>
                <c:pt idx="3">
                  <c:v>3.6674904139035902E-2</c:v>
                </c:pt>
                <c:pt idx="4">
                  <c:v>6.3827065904550007E-2</c:v>
                </c:pt>
                <c:pt idx="5">
                  <c:v>2.1178451268500601E-2</c:v>
                </c:pt>
                <c:pt idx="6">
                  <c:v>5.99611422143825E-2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BA-4768-A4DA-903B34972A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ElDoce.tv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44250</c:v>
                </c:pt>
                <c:pt idx="1">
                  <c:v>44251</c:v>
                </c:pt>
                <c:pt idx="2">
                  <c:v>44252</c:v>
                </c:pt>
                <c:pt idx="3">
                  <c:v>44253</c:v>
                </c:pt>
                <c:pt idx="4">
                  <c:v>44254</c:v>
                </c:pt>
                <c:pt idx="5">
                  <c:v>44255</c:v>
                </c:pt>
                <c:pt idx="6">
                  <c:v>44256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3.2664292175666701E-2</c:v>
                </c:pt>
                <c:pt idx="3">
                  <c:v>2.8830080399016699E-2</c:v>
                </c:pt>
                <c:pt idx="4">
                  <c:v>3.8287952378058397E-2</c:v>
                </c:pt>
                <c:pt idx="5">
                  <c:v>4.05095704672482E-2</c:v>
                </c:pt>
                <c:pt idx="6">
                  <c:v>3.5093465489633102E-2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6BA-4768-A4DA-903B34972A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Cadena 3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44250</c:v>
                </c:pt>
                <c:pt idx="1">
                  <c:v>44251</c:v>
                </c:pt>
                <c:pt idx="2">
                  <c:v>44252</c:v>
                </c:pt>
                <c:pt idx="3">
                  <c:v>44253</c:v>
                </c:pt>
                <c:pt idx="4">
                  <c:v>44254</c:v>
                </c:pt>
                <c:pt idx="5">
                  <c:v>44255</c:v>
                </c:pt>
                <c:pt idx="6">
                  <c:v>44256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0.10246892353367799</c:v>
                </c:pt>
                <c:pt idx="1">
                  <c:v>5.71509730991481E-2</c:v>
                </c:pt>
                <c:pt idx="2">
                  <c:v>8.8235395035687503E-2</c:v>
                </c:pt>
                <c:pt idx="3">
                  <c:v>5.7078853968898599E-2</c:v>
                </c:pt>
                <c:pt idx="4">
                  <c:v>4.3438556775715197E-2</c:v>
                </c:pt>
                <c:pt idx="5">
                  <c:v>5.0783868608538701E-2</c:v>
                </c:pt>
                <c:pt idx="6">
                  <c:v>7.2779119219606295E-2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6BA-4768-A4DA-903B34972A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668424"/>
        <c:axId val="325666456"/>
      </c:lineChart>
      <c:dateAx>
        <c:axId val="325668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666456"/>
        <c:crosses val="autoZero"/>
        <c:auto val="1"/>
        <c:lblOffset val="100"/>
        <c:baseTimeUnit val="days"/>
      </c:dateAx>
      <c:valAx>
        <c:axId val="325666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668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683DA-5FEC-491B-AA19-B1BD46F5F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MARCA INFORMATIVA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905F0D-1DFC-4B50-A750-678368AB57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10079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0604D4-9A5D-4A76-9E47-524556B92D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02/23/2021 - 03/01/2021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CBFAA-2867-4148-9252-4282E7868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174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MARCA INFORMATIVA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MARCA INFORMATIVA</dc:title>
  <dc:creator>Frederik Peiniger</dc:creator>
  <cp:lastModifiedBy>Frederik Peiniger</cp:lastModifiedBy>
  <cp:revision>1</cp:revision>
  <dcterms:created xsi:type="dcterms:W3CDTF">2021-03-02T18:19:57Z</dcterms:created>
  <dcterms:modified xsi:type="dcterms:W3CDTF">2021-03-02T18:20:05Z</dcterms:modified>
</cp:coreProperties>
</file>