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Gustavo Canteros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44228</c:v>
                </c:pt>
                <c:pt idx="1">
                  <c:v>44229</c:v>
                </c:pt>
                <c:pt idx="2">
                  <c:v>44230</c:v>
                </c:pt>
                <c:pt idx="3">
                  <c:v>44231</c:v>
                </c:pt>
                <c:pt idx="4">
                  <c:v>44232</c:v>
                </c:pt>
                <c:pt idx="5">
                  <c:v>44233</c:v>
                </c:pt>
                <c:pt idx="6">
                  <c:v>44234</c:v>
                </c:pt>
                <c:pt idx="7">
                  <c:v>44235</c:v>
                </c:pt>
                <c:pt idx="8">
                  <c:v>44236</c:v>
                </c:pt>
                <c:pt idx="9">
                  <c:v>44237</c:v>
                </c:pt>
                <c:pt idx="10">
                  <c:v>44238</c:v>
                </c:pt>
                <c:pt idx="11">
                  <c:v>44239</c:v>
                </c:pt>
                <c:pt idx="12">
                  <c:v>44240</c:v>
                </c:pt>
                <c:pt idx="13">
                  <c:v>44241</c:v>
                </c:pt>
                <c:pt idx="14">
                  <c:v>44242</c:v>
                </c:pt>
                <c:pt idx="15">
                  <c:v>44243</c:v>
                </c:pt>
                <c:pt idx="16">
                  <c:v>44244</c:v>
                </c:pt>
                <c:pt idx="17">
                  <c:v>44245</c:v>
                </c:pt>
                <c:pt idx="18">
                  <c:v>44246</c:v>
                </c:pt>
                <c:pt idx="19">
                  <c:v>44247</c:v>
                </c:pt>
                <c:pt idx="20">
                  <c:v>44248</c:v>
                </c:pt>
                <c:pt idx="21">
                  <c:v>44249</c:v>
                </c:pt>
                <c:pt idx="22">
                  <c:v>44250</c:v>
                </c:pt>
                <c:pt idx="23">
                  <c:v>44251</c:v>
                </c:pt>
                <c:pt idx="24">
                  <c:v>44252</c:v>
                </c:pt>
                <c:pt idx="25">
                  <c:v>44253</c:v>
                </c:pt>
                <c:pt idx="26">
                  <c:v>44254</c:v>
                </c:pt>
                <c:pt idx="27">
                  <c:v>44255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1.7897091722595099E-2</c:v>
                </c:pt>
                <c:pt idx="1">
                  <c:v>3.5787778473651201E-2</c:v>
                </c:pt>
                <c:pt idx="2">
                  <c:v>7.1549950809408805E-2</c:v>
                </c:pt>
                <c:pt idx="3">
                  <c:v>1.7874698364465098E-2</c:v>
                </c:pt>
                <c:pt idx="4">
                  <c:v>1.7871503887052099E-2</c:v>
                </c:pt>
                <c:pt idx="5">
                  <c:v>-1.7868310551237401E-2</c:v>
                </c:pt>
                <c:pt idx="6">
                  <c:v>3.5743007774104198E-2</c:v>
                </c:pt>
                <c:pt idx="7">
                  <c:v>2.6797677534613699E-2</c:v>
                </c:pt>
                <c:pt idx="8">
                  <c:v>2.6790498303268399E-2</c:v>
                </c:pt>
                <c:pt idx="9">
                  <c:v>3.5711097223462197E-2</c:v>
                </c:pt>
                <c:pt idx="10">
                  <c:v>-8.9245872378402504E-3</c:v>
                </c:pt>
                <c:pt idx="11">
                  <c:v>8.9253837915030405E-3</c:v>
                </c:pt>
                <c:pt idx="12">
                  <c:v>7.1396697902722003E-2</c:v>
                </c:pt>
                <c:pt idx="13">
                  <c:v>-8.9182199233033103E-3</c:v>
                </c:pt>
                <c:pt idx="14">
                  <c:v>5.35140920442383E-2</c:v>
                </c:pt>
                <c:pt idx="15">
                  <c:v>7.1313959707612798E-2</c:v>
                </c:pt>
                <c:pt idx="16">
                  <c:v>4.4539461963299498E-2</c:v>
                </c:pt>
                <c:pt idx="17">
                  <c:v>5.3423559789867299E-2</c:v>
                </c:pt>
                <c:pt idx="18">
                  <c:v>-8.8991723769689408E-3</c:v>
                </c:pt>
                <c:pt idx="19">
                  <c:v>8.8999644001424003E-2</c:v>
                </c:pt>
                <c:pt idx="20">
                  <c:v>5.3352303041081302E-2</c:v>
                </c:pt>
                <c:pt idx="21">
                  <c:v>1.7774617845716299E-2</c:v>
                </c:pt>
                <c:pt idx="22">
                  <c:v>2.66571885551804E-2</c:v>
                </c:pt>
                <c:pt idx="23">
                  <c:v>3.5533445855911901E-2</c:v>
                </c:pt>
                <c:pt idx="24">
                  <c:v>2.6640618062339E-2</c:v>
                </c:pt>
                <c:pt idx="25">
                  <c:v>1.7755681818181799E-2</c:v>
                </c:pt>
                <c:pt idx="26">
                  <c:v>2.6628794603231001E-2</c:v>
                </c:pt>
                <c:pt idx="27">
                  <c:v>4.43695092732274E-2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E35-45AD-96EF-B5013F0E239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Gustavo Valdés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Sheet1!$A$2:$A$29</c:f>
            </c:multiLvlStrRef>
          </c:cat>
          <c:val>
            <c:numRef>
              <c:f>Sheet1!$C$2:$C$29</c:f>
            </c:numRef>
          </c:val>
          <c:smooth val="0"/>
          <c:extLst>
            <c:ext xmlns:c16="http://schemas.microsoft.com/office/drawing/2014/chart" uri="{C3380CC4-5D6E-409C-BE32-E72D297353CC}">
              <c16:uniqueId val="{00000001-1E35-45AD-96EF-B5013F0E239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Eduardo Tassano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Sheet1!$A$2:$A$29</c:f>
            </c:multiLvlStrRef>
          </c:cat>
          <c:val>
            <c:numRef>
              <c:f>Sheet1!$D$2:$D$29</c:f>
            </c:numRef>
          </c:val>
          <c:smooth val="0"/>
          <c:extLst>
            <c:ext xmlns:c16="http://schemas.microsoft.com/office/drawing/2014/chart" uri="{C3380CC4-5D6E-409C-BE32-E72D297353CC}">
              <c16:uniqueId val="{00000002-1E35-45AD-96EF-B5013F0E23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3162448"/>
        <c:axId val="313162776"/>
      </c:lineChart>
      <c:dateAx>
        <c:axId val="3131624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3162776"/>
        <c:crosses val="autoZero"/>
        <c:auto val="1"/>
        <c:lblOffset val="100"/>
        <c:baseTimeUnit val="days"/>
      </c:dateAx>
      <c:valAx>
        <c:axId val="313162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3162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A21131-77A4-48A1-AEA6-A124A3E753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Rate | CORRIENTES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6EB6AA9-2B83-4462-A1BA-41EA49B1AC3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852727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B90C5E-1C86-40CE-9598-52DD08013F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02/01/2021 - 02/28/2021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00F5F9-2B60-45FC-BC40-86A0E2B0CF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460507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Followers Change Rate | CORRIENTES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Followers Change Rate | CORRIENTES</dc:title>
  <dc:creator>Frederik Peiniger</dc:creator>
  <cp:lastModifiedBy>Frederik Peiniger</cp:lastModifiedBy>
  <cp:revision>1</cp:revision>
  <dcterms:created xsi:type="dcterms:W3CDTF">2021-03-02T13:06:36Z</dcterms:created>
  <dcterms:modified xsi:type="dcterms:W3CDTF">2021-03-02T13:06:44Z</dcterms:modified>
</cp:coreProperties>
</file>