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E7CF1-D40B-4B37-A3B1-C29840188659}"/>
              </a:ext>
            </a:extLst>
          </p:cNvPr>
          <p:cNvSpPr>
            <a:spLocks noGrp="1"/>
          </p:cNvSpPr>
          <p:nvPr>
            <p:ph type="title"/>
          </p:nvPr>
        </p:nvSpPr>
        <p:spPr/>
        <p:txBody>
          <a:bodyPr/>
          <a:lstStyle/>
          <a:p>
            <a:r>
              <a:rPr lang="en-US"/>
              <a:t>Facebook Own Posts Table | CORRIENTES - 1 of 25</a:t>
            </a:r>
          </a:p>
        </p:txBody>
      </p:sp>
      <p:graphicFrame>
        <p:nvGraphicFramePr>
          <p:cNvPr id="5" name="Table Placeholder 4">
            <a:extLst>
              <a:ext uri="{FF2B5EF4-FFF2-40B4-BE49-F238E27FC236}">
                <a16:creationId xmlns:a16="http://schemas.microsoft.com/office/drawing/2014/main" id="{31BF7359-85B1-43E4-99F2-2DB444DD1198}"/>
              </a:ext>
            </a:extLst>
          </p:cNvPr>
          <p:cNvGraphicFramePr>
            <a:graphicFrameLocks noGrp="1"/>
          </p:cNvGraphicFramePr>
          <p:nvPr>
            <p:ph type="tbl" sz="quarter" idx="13"/>
            <p:extLst>
              <p:ext uri="{D42A27DB-BD31-4B8C-83A1-F6EECF244321}">
                <p14:modId xmlns:p14="http://schemas.microsoft.com/office/powerpoint/2010/main" val="3617529079"/>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1963679"/>
                    </a:ext>
                  </a:extLst>
                </a:gridCol>
                <a:gridCol w="905256">
                  <a:extLst>
                    <a:ext uri="{9D8B030D-6E8A-4147-A177-3AD203B41FA5}">
                      <a16:colId xmlns:a16="http://schemas.microsoft.com/office/drawing/2014/main" val="784067699"/>
                    </a:ext>
                  </a:extLst>
                </a:gridCol>
                <a:gridCol w="658368">
                  <a:extLst>
                    <a:ext uri="{9D8B030D-6E8A-4147-A177-3AD203B41FA5}">
                      <a16:colId xmlns:a16="http://schemas.microsoft.com/office/drawing/2014/main" val="666423516"/>
                    </a:ext>
                  </a:extLst>
                </a:gridCol>
                <a:gridCol w="329184">
                  <a:extLst>
                    <a:ext uri="{9D8B030D-6E8A-4147-A177-3AD203B41FA5}">
                      <a16:colId xmlns:a16="http://schemas.microsoft.com/office/drawing/2014/main" val="2737657062"/>
                    </a:ext>
                  </a:extLst>
                </a:gridCol>
                <a:gridCol w="329184">
                  <a:extLst>
                    <a:ext uri="{9D8B030D-6E8A-4147-A177-3AD203B41FA5}">
                      <a16:colId xmlns:a16="http://schemas.microsoft.com/office/drawing/2014/main" val="1611882426"/>
                    </a:ext>
                  </a:extLst>
                </a:gridCol>
                <a:gridCol w="329184">
                  <a:extLst>
                    <a:ext uri="{9D8B030D-6E8A-4147-A177-3AD203B41FA5}">
                      <a16:colId xmlns:a16="http://schemas.microsoft.com/office/drawing/2014/main" val="3358290273"/>
                    </a:ext>
                  </a:extLst>
                </a:gridCol>
                <a:gridCol w="329184">
                  <a:extLst>
                    <a:ext uri="{9D8B030D-6E8A-4147-A177-3AD203B41FA5}">
                      <a16:colId xmlns:a16="http://schemas.microsoft.com/office/drawing/2014/main" val="3588417490"/>
                    </a:ext>
                  </a:extLst>
                </a:gridCol>
                <a:gridCol w="329184">
                  <a:extLst>
                    <a:ext uri="{9D8B030D-6E8A-4147-A177-3AD203B41FA5}">
                      <a16:colId xmlns:a16="http://schemas.microsoft.com/office/drawing/2014/main" val="1546367662"/>
                    </a:ext>
                  </a:extLst>
                </a:gridCol>
                <a:gridCol w="329184">
                  <a:extLst>
                    <a:ext uri="{9D8B030D-6E8A-4147-A177-3AD203B41FA5}">
                      <a16:colId xmlns:a16="http://schemas.microsoft.com/office/drawing/2014/main" val="1282906055"/>
                    </a:ext>
                  </a:extLst>
                </a:gridCol>
                <a:gridCol w="329184">
                  <a:extLst>
                    <a:ext uri="{9D8B030D-6E8A-4147-A177-3AD203B41FA5}">
                      <a16:colId xmlns:a16="http://schemas.microsoft.com/office/drawing/2014/main" val="2601444530"/>
                    </a:ext>
                  </a:extLst>
                </a:gridCol>
                <a:gridCol w="329184">
                  <a:extLst>
                    <a:ext uri="{9D8B030D-6E8A-4147-A177-3AD203B41FA5}">
                      <a16:colId xmlns:a16="http://schemas.microsoft.com/office/drawing/2014/main" val="3251229273"/>
                    </a:ext>
                  </a:extLst>
                </a:gridCol>
                <a:gridCol w="329184">
                  <a:extLst>
                    <a:ext uri="{9D8B030D-6E8A-4147-A177-3AD203B41FA5}">
                      <a16:colId xmlns:a16="http://schemas.microsoft.com/office/drawing/2014/main" val="496187031"/>
                    </a:ext>
                  </a:extLst>
                </a:gridCol>
                <a:gridCol w="329184">
                  <a:extLst>
                    <a:ext uri="{9D8B030D-6E8A-4147-A177-3AD203B41FA5}">
                      <a16:colId xmlns:a16="http://schemas.microsoft.com/office/drawing/2014/main" val="3678718142"/>
                    </a:ext>
                  </a:extLst>
                </a:gridCol>
                <a:gridCol w="329184">
                  <a:extLst>
                    <a:ext uri="{9D8B030D-6E8A-4147-A177-3AD203B41FA5}">
                      <a16:colId xmlns:a16="http://schemas.microsoft.com/office/drawing/2014/main" val="2565824939"/>
                    </a:ext>
                  </a:extLst>
                </a:gridCol>
                <a:gridCol w="329184">
                  <a:extLst>
                    <a:ext uri="{9D8B030D-6E8A-4147-A177-3AD203B41FA5}">
                      <a16:colId xmlns:a16="http://schemas.microsoft.com/office/drawing/2014/main" val="1403025610"/>
                    </a:ext>
                  </a:extLst>
                </a:gridCol>
                <a:gridCol w="329184">
                  <a:extLst>
                    <a:ext uri="{9D8B030D-6E8A-4147-A177-3AD203B41FA5}">
                      <a16:colId xmlns:a16="http://schemas.microsoft.com/office/drawing/2014/main" val="2619166507"/>
                    </a:ext>
                  </a:extLst>
                </a:gridCol>
                <a:gridCol w="329184">
                  <a:extLst>
                    <a:ext uri="{9D8B030D-6E8A-4147-A177-3AD203B41FA5}">
                      <a16:colId xmlns:a16="http://schemas.microsoft.com/office/drawing/2014/main" val="3014747834"/>
                    </a:ext>
                  </a:extLst>
                </a:gridCol>
                <a:gridCol w="329184">
                  <a:extLst>
                    <a:ext uri="{9D8B030D-6E8A-4147-A177-3AD203B41FA5}">
                      <a16:colId xmlns:a16="http://schemas.microsoft.com/office/drawing/2014/main" val="370140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554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- 2019-03-28 20:21:15 </a:t>
                      </a:r>
                      <a:r>
                        <a:rPr kumimoji="0" lang="es-ES" sz="1000" b="0" i="0" u="none" strike="noStrike" kern="1200" cap="none" spc="0" normalizeH="0" baseline="0" noProof="0">
                          <a:ln>
                            <a:noFill/>
                          </a:ln>
                          <a:solidFill>
                            <a:prstClr val="black"/>
                          </a:solidFill>
                          <a:effectLst/>
                          <a:uLnTx/>
                          <a:uFillTx/>
                          <a:latin typeface="+mn-lt"/>
                          <a:ea typeface="+mn-ea"/>
                          <a:cs typeface="+mn-cs"/>
                        </a:rPr>
                        <a:t> 
 Invertir en educación es apostar al desarrollo, la inclusión y nos asegura una provincia con futuro. Por eso estamos refaccionando el ISFD “Prof. Agustín Gomez” de Paso de los Libres, una obra que supera el 50%, y que le brindará educación de calidad a los libreños.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1575350"/>
                  </a:ext>
                </a:extLst>
              </a:tr>
            </a:tbl>
          </a:graphicData>
        </a:graphic>
      </p:graphicFrame>
      <p:sp>
        <p:nvSpPr>
          <p:cNvPr id="4" name="Text Placeholder 3">
            <a:extLst>
              <a:ext uri="{FF2B5EF4-FFF2-40B4-BE49-F238E27FC236}">
                <a16:creationId xmlns:a16="http://schemas.microsoft.com/office/drawing/2014/main" id="{0904C191-7F9A-43C9-9F52-87937EAE2893}"/>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575782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135DD-7A90-440F-92AF-0C12C4AC509E}"/>
              </a:ext>
            </a:extLst>
          </p:cNvPr>
          <p:cNvSpPr>
            <a:spLocks noGrp="1"/>
          </p:cNvSpPr>
          <p:nvPr>
            <p:ph type="title"/>
          </p:nvPr>
        </p:nvSpPr>
        <p:spPr/>
        <p:txBody>
          <a:bodyPr/>
          <a:lstStyle/>
          <a:p>
            <a:r>
              <a:rPr lang="en-US"/>
              <a:t>Facebook Own Posts Table | CORRIENTES - 2 of 25</a:t>
            </a:r>
          </a:p>
        </p:txBody>
      </p:sp>
      <p:graphicFrame>
        <p:nvGraphicFramePr>
          <p:cNvPr id="5" name="Table Placeholder 4">
            <a:extLst>
              <a:ext uri="{FF2B5EF4-FFF2-40B4-BE49-F238E27FC236}">
                <a16:creationId xmlns:a16="http://schemas.microsoft.com/office/drawing/2014/main" id="{C87912D2-C01E-44EB-A7FD-25FAFADBCC26}"/>
              </a:ext>
            </a:extLst>
          </p:cNvPr>
          <p:cNvGraphicFramePr>
            <a:graphicFrameLocks noGrp="1"/>
          </p:cNvGraphicFramePr>
          <p:nvPr>
            <p:ph type="tbl" sz="quarter" idx="13"/>
            <p:extLst>
              <p:ext uri="{D42A27DB-BD31-4B8C-83A1-F6EECF244321}">
                <p14:modId xmlns:p14="http://schemas.microsoft.com/office/powerpoint/2010/main" val="380074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5401685"/>
                    </a:ext>
                  </a:extLst>
                </a:gridCol>
                <a:gridCol w="905256">
                  <a:extLst>
                    <a:ext uri="{9D8B030D-6E8A-4147-A177-3AD203B41FA5}">
                      <a16:colId xmlns:a16="http://schemas.microsoft.com/office/drawing/2014/main" val="3863075548"/>
                    </a:ext>
                  </a:extLst>
                </a:gridCol>
                <a:gridCol w="658368">
                  <a:extLst>
                    <a:ext uri="{9D8B030D-6E8A-4147-A177-3AD203B41FA5}">
                      <a16:colId xmlns:a16="http://schemas.microsoft.com/office/drawing/2014/main" val="1636408807"/>
                    </a:ext>
                  </a:extLst>
                </a:gridCol>
                <a:gridCol w="329184">
                  <a:extLst>
                    <a:ext uri="{9D8B030D-6E8A-4147-A177-3AD203B41FA5}">
                      <a16:colId xmlns:a16="http://schemas.microsoft.com/office/drawing/2014/main" val="3900213646"/>
                    </a:ext>
                  </a:extLst>
                </a:gridCol>
                <a:gridCol w="329184">
                  <a:extLst>
                    <a:ext uri="{9D8B030D-6E8A-4147-A177-3AD203B41FA5}">
                      <a16:colId xmlns:a16="http://schemas.microsoft.com/office/drawing/2014/main" val="3994643045"/>
                    </a:ext>
                  </a:extLst>
                </a:gridCol>
                <a:gridCol w="329184">
                  <a:extLst>
                    <a:ext uri="{9D8B030D-6E8A-4147-A177-3AD203B41FA5}">
                      <a16:colId xmlns:a16="http://schemas.microsoft.com/office/drawing/2014/main" val="2860493751"/>
                    </a:ext>
                  </a:extLst>
                </a:gridCol>
                <a:gridCol w="329184">
                  <a:extLst>
                    <a:ext uri="{9D8B030D-6E8A-4147-A177-3AD203B41FA5}">
                      <a16:colId xmlns:a16="http://schemas.microsoft.com/office/drawing/2014/main" val="2972866022"/>
                    </a:ext>
                  </a:extLst>
                </a:gridCol>
                <a:gridCol w="329184">
                  <a:extLst>
                    <a:ext uri="{9D8B030D-6E8A-4147-A177-3AD203B41FA5}">
                      <a16:colId xmlns:a16="http://schemas.microsoft.com/office/drawing/2014/main" val="3500953844"/>
                    </a:ext>
                  </a:extLst>
                </a:gridCol>
                <a:gridCol w="329184">
                  <a:extLst>
                    <a:ext uri="{9D8B030D-6E8A-4147-A177-3AD203B41FA5}">
                      <a16:colId xmlns:a16="http://schemas.microsoft.com/office/drawing/2014/main" val="845414975"/>
                    </a:ext>
                  </a:extLst>
                </a:gridCol>
                <a:gridCol w="329184">
                  <a:extLst>
                    <a:ext uri="{9D8B030D-6E8A-4147-A177-3AD203B41FA5}">
                      <a16:colId xmlns:a16="http://schemas.microsoft.com/office/drawing/2014/main" val="1564900232"/>
                    </a:ext>
                  </a:extLst>
                </a:gridCol>
                <a:gridCol w="329184">
                  <a:extLst>
                    <a:ext uri="{9D8B030D-6E8A-4147-A177-3AD203B41FA5}">
                      <a16:colId xmlns:a16="http://schemas.microsoft.com/office/drawing/2014/main" val="3177790808"/>
                    </a:ext>
                  </a:extLst>
                </a:gridCol>
                <a:gridCol w="329184">
                  <a:extLst>
                    <a:ext uri="{9D8B030D-6E8A-4147-A177-3AD203B41FA5}">
                      <a16:colId xmlns:a16="http://schemas.microsoft.com/office/drawing/2014/main" val="1392291162"/>
                    </a:ext>
                  </a:extLst>
                </a:gridCol>
                <a:gridCol w="329184">
                  <a:extLst>
                    <a:ext uri="{9D8B030D-6E8A-4147-A177-3AD203B41FA5}">
                      <a16:colId xmlns:a16="http://schemas.microsoft.com/office/drawing/2014/main" val="2235794645"/>
                    </a:ext>
                  </a:extLst>
                </a:gridCol>
                <a:gridCol w="329184">
                  <a:extLst>
                    <a:ext uri="{9D8B030D-6E8A-4147-A177-3AD203B41FA5}">
                      <a16:colId xmlns:a16="http://schemas.microsoft.com/office/drawing/2014/main" val="1558814692"/>
                    </a:ext>
                  </a:extLst>
                </a:gridCol>
                <a:gridCol w="329184">
                  <a:extLst>
                    <a:ext uri="{9D8B030D-6E8A-4147-A177-3AD203B41FA5}">
                      <a16:colId xmlns:a16="http://schemas.microsoft.com/office/drawing/2014/main" val="646545209"/>
                    </a:ext>
                  </a:extLst>
                </a:gridCol>
                <a:gridCol w="329184">
                  <a:extLst>
                    <a:ext uri="{9D8B030D-6E8A-4147-A177-3AD203B41FA5}">
                      <a16:colId xmlns:a16="http://schemas.microsoft.com/office/drawing/2014/main" val="2794925269"/>
                    </a:ext>
                  </a:extLst>
                </a:gridCol>
                <a:gridCol w="329184">
                  <a:extLst>
                    <a:ext uri="{9D8B030D-6E8A-4147-A177-3AD203B41FA5}">
                      <a16:colId xmlns:a16="http://schemas.microsoft.com/office/drawing/2014/main" val="502895109"/>
                    </a:ext>
                  </a:extLst>
                </a:gridCol>
                <a:gridCol w="329184">
                  <a:extLst>
                    <a:ext uri="{9D8B030D-6E8A-4147-A177-3AD203B41FA5}">
                      <a16:colId xmlns:a16="http://schemas.microsoft.com/office/drawing/2014/main" val="46307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491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- 2019-03-28 13:34:19 </a:t>
                      </a:r>
                      <a:r>
                        <a:rPr kumimoji="0" lang="es-ES" sz="1000" b="0" i="0" u="none" strike="noStrike" kern="1200" cap="none" spc="0" normalizeH="0" baseline="0" noProof="0">
                          <a:ln>
                            <a:noFill/>
                          </a:ln>
                          <a:solidFill>
                            <a:prstClr val="black"/>
                          </a:solidFill>
                          <a:effectLst/>
                          <a:uLnTx/>
                          <a:uFillTx/>
                          <a:latin typeface="+mn-lt"/>
                          <a:ea typeface="+mn-ea"/>
                          <a:cs typeface="+mn-cs"/>
                        </a:rPr>
                        <a:t> 
 Estuvimos en Alvear y La Cruz, recorriendo obras de infraestructura, inauguramos nuevos caminos como en el Paraje Yurucuá, visitamos la EFA IS-45 que vamos a conectar a internet y volvimos a apostar al deporte apoyando a clubes de fútbol femenino y rugby. ¡Esto es transformar Corrientes en una provincia que nos incluya 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8290405"/>
                  </a:ext>
                </a:extLst>
              </a:tr>
            </a:tbl>
          </a:graphicData>
        </a:graphic>
      </p:graphicFrame>
      <p:sp>
        <p:nvSpPr>
          <p:cNvPr id="4" name="Text Placeholder 3">
            <a:extLst>
              <a:ext uri="{FF2B5EF4-FFF2-40B4-BE49-F238E27FC236}">
                <a16:creationId xmlns:a16="http://schemas.microsoft.com/office/drawing/2014/main" id="{4CD03AA2-6D38-45D1-BE81-2D74858BECBF}"/>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832847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47FD-0CDF-4BBE-B158-1BC6680D40B5}"/>
              </a:ext>
            </a:extLst>
          </p:cNvPr>
          <p:cNvSpPr>
            <a:spLocks noGrp="1"/>
          </p:cNvSpPr>
          <p:nvPr>
            <p:ph type="title"/>
          </p:nvPr>
        </p:nvSpPr>
        <p:spPr/>
        <p:txBody>
          <a:bodyPr/>
          <a:lstStyle/>
          <a:p>
            <a:r>
              <a:rPr lang="en-US"/>
              <a:t>Facebook Own Posts Table | CORRIENTES - 3 of 25</a:t>
            </a:r>
          </a:p>
        </p:txBody>
      </p:sp>
      <p:graphicFrame>
        <p:nvGraphicFramePr>
          <p:cNvPr id="5" name="Table Placeholder 4">
            <a:extLst>
              <a:ext uri="{FF2B5EF4-FFF2-40B4-BE49-F238E27FC236}">
                <a16:creationId xmlns:a16="http://schemas.microsoft.com/office/drawing/2014/main" id="{8502CA71-CFF2-487D-A237-7989879D0FAB}"/>
              </a:ext>
            </a:extLst>
          </p:cNvPr>
          <p:cNvGraphicFramePr>
            <a:graphicFrameLocks noGrp="1"/>
          </p:cNvGraphicFramePr>
          <p:nvPr>
            <p:ph type="tbl" sz="quarter" idx="13"/>
            <p:extLst>
              <p:ext uri="{D42A27DB-BD31-4B8C-83A1-F6EECF244321}">
                <p14:modId xmlns:p14="http://schemas.microsoft.com/office/powerpoint/2010/main" val="36434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90629058"/>
                    </a:ext>
                  </a:extLst>
                </a:gridCol>
                <a:gridCol w="905256">
                  <a:extLst>
                    <a:ext uri="{9D8B030D-6E8A-4147-A177-3AD203B41FA5}">
                      <a16:colId xmlns:a16="http://schemas.microsoft.com/office/drawing/2014/main" val="3623835325"/>
                    </a:ext>
                  </a:extLst>
                </a:gridCol>
                <a:gridCol w="658368">
                  <a:extLst>
                    <a:ext uri="{9D8B030D-6E8A-4147-A177-3AD203B41FA5}">
                      <a16:colId xmlns:a16="http://schemas.microsoft.com/office/drawing/2014/main" val="4194810850"/>
                    </a:ext>
                  </a:extLst>
                </a:gridCol>
                <a:gridCol w="329184">
                  <a:extLst>
                    <a:ext uri="{9D8B030D-6E8A-4147-A177-3AD203B41FA5}">
                      <a16:colId xmlns:a16="http://schemas.microsoft.com/office/drawing/2014/main" val="448556644"/>
                    </a:ext>
                  </a:extLst>
                </a:gridCol>
                <a:gridCol w="329184">
                  <a:extLst>
                    <a:ext uri="{9D8B030D-6E8A-4147-A177-3AD203B41FA5}">
                      <a16:colId xmlns:a16="http://schemas.microsoft.com/office/drawing/2014/main" val="702048641"/>
                    </a:ext>
                  </a:extLst>
                </a:gridCol>
                <a:gridCol w="329184">
                  <a:extLst>
                    <a:ext uri="{9D8B030D-6E8A-4147-A177-3AD203B41FA5}">
                      <a16:colId xmlns:a16="http://schemas.microsoft.com/office/drawing/2014/main" val="2162978961"/>
                    </a:ext>
                  </a:extLst>
                </a:gridCol>
                <a:gridCol w="329184">
                  <a:extLst>
                    <a:ext uri="{9D8B030D-6E8A-4147-A177-3AD203B41FA5}">
                      <a16:colId xmlns:a16="http://schemas.microsoft.com/office/drawing/2014/main" val="1793020855"/>
                    </a:ext>
                  </a:extLst>
                </a:gridCol>
                <a:gridCol w="329184">
                  <a:extLst>
                    <a:ext uri="{9D8B030D-6E8A-4147-A177-3AD203B41FA5}">
                      <a16:colId xmlns:a16="http://schemas.microsoft.com/office/drawing/2014/main" val="1695450372"/>
                    </a:ext>
                  </a:extLst>
                </a:gridCol>
                <a:gridCol w="329184">
                  <a:extLst>
                    <a:ext uri="{9D8B030D-6E8A-4147-A177-3AD203B41FA5}">
                      <a16:colId xmlns:a16="http://schemas.microsoft.com/office/drawing/2014/main" val="3817908982"/>
                    </a:ext>
                  </a:extLst>
                </a:gridCol>
                <a:gridCol w="329184">
                  <a:extLst>
                    <a:ext uri="{9D8B030D-6E8A-4147-A177-3AD203B41FA5}">
                      <a16:colId xmlns:a16="http://schemas.microsoft.com/office/drawing/2014/main" val="2237158582"/>
                    </a:ext>
                  </a:extLst>
                </a:gridCol>
                <a:gridCol w="329184">
                  <a:extLst>
                    <a:ext uri="{9D8B030D-6E8A-4147-A177-3AD203B41FA5}">
                      <a16:colId xmlns:a16="http://schemas.microsoft.com/office/drawing/2014/main" val="2646761180"/>
                    </a:ext>
                  </a:extLst>
                </a:gridCol>
                <a:gridCol w="329184">
                  <a:extLst>
                    <a:ext uri="{9D8B030D-6E8A-4147-A177-3AD203B41FA5}">
                      <a16:colId xmlns:a16="http://schemas.microsoft.com/office/drawing/2014/main" val="4242189279"/>
                    </a:ext>
                  </a:extLst>
                </a:gridCol>
                <a:gridCol w="329184">
                  <a:extLst>
                    <a:ext uri="{9D8B030D-6E8A-4147-A177-3AD203B41FA5}">
                      <a16:colId xmlns:a16="http://schemas.microsoft.com/office/drawing/2014/main" val="6979741"/>
                    </a:ext>
                  </a:extLst>
                </a:gridCol>
                <a:gridCol w="329184">
                  <a:extLst>
                    <a:ext uri="{9D8B030D-6E8A-4147-A177-3AD203B41FA5}">
                      <a16:colId xmlns:a16="http://schemas.microsoft.com/office/drawing/2014/main" val="2910871568"/>
                    </a:ext>
                  </a:extLst>
                </a:gridCol>
                <a:gridCol w="329184">
                  <a:extLst>
                    <a:ext uri="{9D8B030D-6E8A-4147-A177-3AD203B41FA5}">
                      <a16:colId xmlns:a16="http://schemas.microsoft.com/office/drawing/2014/main" val="3298302225"/>
                    </a:ext>
                  </a:extLst>
                </a:gridCol>
                <a:gridCol w="329184">
                  <a:extLst>
                    <a:ext uri="{9D8B030D-6E8A-4147-A177-3AD203B41FA5}">
                      <a16:colId xmlns:a16="http://schemas.microsoft.com/office/drawing/2014/main" val="1385657982"/>
                    </a:ext>
                  </a:extLst>
                </a:gridCol>
                <a:gridCol w="329184">
                  <a:extLst>
                    <a:ext uri="{9D8B030D-6E8A-4147-A177-3AD203B41FA5}">
                      <a16:colId xmlns:a16="http://schemas.microsoft.com/office/drawing/2014/main" val="2210289020"/>
                    </a:ext>
                  </a:extLst>
                </a:gridCol>
                <a:gridCol w="329184">
                  <a:extLst>
                    <a:ext uri="{9D8B030D-6E8A-4147-A177-3AD203B41FA5}">
                      <a16:colId xmlns:a16="http://schemas.microsoft.com/office/drawing/2014/main" val="326233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64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Eduardo Tassano - 2019-03-28 12:46:05 </a:t>
                      </a:r>
                      <a:r>
                        <a:rPr kumimoji="0" lang="es-ES" sz="1000" b="0" i="0" u="none" strike="noStrike" kern="1200" cap="none" spc="0" normalizeH="0" baseline="0" noProof="0">
                          <a:ln>
                            <a:noFill/>
                          </a:ln>
                          <a:solidFill>
                            <a:prstClr val="black"/>
                          </a:solidFill>
                          <a:effectLst/>
                          <a:uLnTx/>
                          <a:uFillTx/>
                          <a:latin typeface="+mn-lt"/>
                          <a:ea typeface="+mn-ea"/>
                          <a:cs typeface="+mn-cs"/>
                        </a:rPr>
                        <a:t> 
 ¡MEJORES ESPACIOS VERDES PARA DISFRUTAR!
Estamos restaurando íntegramente las plazas, parques y paseos en distintos barrios como el Laguna Seca, Santa Teresita, Mil Viviendas, San Marcelo, Pirayuí, Nuevo y Pujol. Cada semana reparamos y pintamos juegos, mejoramos el parquizado, la iluminación, los cestos de basura y bancos para seguir transformando a Corrientes en una ciudad amigable y sustentable, con lugares para fomentar la integración, generando espacios verdes de calidad y cercanía con nuestros vecinos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34409403"/>
                  </a:ext>
                </a:extLst>
              </a:tr>
            </a:tbl>
          </a:graphicData>
        </a:graphic>
      </p:graphicFrame>
      <p:sp>
        <p:nvSpPr>
          <p:cNvPr id="4" name="Text Placeholder 3">
            <a:extLst>
              <a:ext uri="{FF2B5EF4-FFF2-40B4-BE49-F238E27FC236}">
                <a16:creationId xmlns:a16="http://schemas.microsoft.com/office/drawing/2014/main" id="{B5957022-D7C3-4F1E-A801-9D27788408E6}"/>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418290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40B4-7D92-495A-B72A-FFDCEB1080E2}"/>
              </a:ext>
            </a:extLst>
          </p:cNvPr>
          <p:cNvSpPr>
            <a:spLocks noGrp="1"/>
          </p:cNvSpPr>
          <p:nvPr>
            <p:ph type="title"/>
          </p:nvPr>
        </p:nvSpPr>
        <p:spPr/>
        <p:txBody>
          <a:bodyPr/>
          <a:lstStyle/>
          <a:p>
            <a:r>
              <a:rPr lang="en-US"/>
              <a:t>Facebook Own Posts Table | CORRIENTES - 4 of 25</a:t>
            </a:r>
          </a:p>
        </p:txBody>
      </p:sp>
      <p:graphicFrame>
        <p:nvGraphicFramePr>
          <p:cNvPr id="5" name="Table Placeholder 4">
            <a:extLst>
              <a:ext uri="{FF2B5EF4-FFF2-40B4-BE49-F238E27FC236}">
                <a16:creationId xmlns:a16="http://schemas.microsoft.com/office/drawing/2014/main" id="{86DF1C98-084F-4E6D-9D29-8380EFF41B3A}"/>
              </a:ext>
            </a:extLst>
          </p:cNvPr>
          <p:cNvGraphicFramePr>
            <a:graphicFrameLocks noGrp="1"/>
          </p:cNvGraphicFramePr>
          <p:nvPr>
            <p:ph type="tbl" sz="quarter" idx="13"/>
            <p:extLst>
              <p:ext uri="{D42A27DB-BD31-4B8C-83A1-F6EECF244321}">
                <p14:modId xmlns:p14="http://schemas.microsoft.com/office/powerpoint/2010/main" val="340697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90052607"/>
                    </a:ext>
                  </a:extLst>
                </a:gridCol>
                <a:gridCol w="905256">
                  <a:extLst>
                    <a:ext uri="{9D8B030D-6E8A-4147-A177-3AD203B41FA5}">
                      <a16:colId xmlns:a16="http://schemas.microsoft.com/office/drawing/2014/main" val="2365055977"/>
                    </a:ext>
                  </a:extLst>
                </a:gridCol>
                <a:gridCol w="658368">
                  <a:extLst>
                    <a:ext uri="{9D8B030D-6E8A-4147-A177-3AD203B41FA5}">
                      <a16:colId xmlns:a16="http://schemas.microsoft.com/office/drawing/2014/main" val="2379176529"/>
                    </a:ext>
                  </a:extLst>
                </a:gridCol>
                <a:gridCol w="329184">
                  <a:extLst>
                    <a:ext uri="{9D8B030D-6E8A-4147-A177-3AD203B41FA5}">
                      <a16:colId xmlns:a16="http://schemas.microsoft.com/office/drawing/2014/main" val="4037640871"/>
                    </a:ext>
                  </a:extLst>
                </a:gridCol>
                <a:gridCol w="329184">
                  <a:extLst>
                    <a:ext uri="{9D8B030D-6E8A-4147-A177-3AD203B41FA5}">
                      <a16:colId xmlns:a16="http://schemas.microsoft.com/office/drawing/2014/main" val="3380746011"/>
                    </a:ext>
                  </a:extLst>
                </a:gridCol>
                <a:gridCol w="329184">
                  <a:extLst>
                    <a:ext uri="{9D8B030D-6E8A-4147-A177-3AD203B41FA5}">
                      <a16:colId xmlns:a16="http://schemas.microsoft.com/office/drawing/2014/main" val="1644450962"/>
                    </a:ext>
                  </a:extLst>
                </a:gridCol>
                <a:gridCol w="329184">
                  <a:extLst>
                    <a:ext uri="{9D8B030D-6E8A-4147-A177-3AD203B41FA5}">
                      <a16:colId xmlns:a16="http://schemas.microsoft.com/office/drawing/2014/main" val="1039713573"/>
                    </a:ext>
                  </a:extLst>
                </a:gridCol>
                <a:gridCol w="329184">
                  <a:extLst>
                    <a:ext uri="{9D8B030D-6E8A-4147-A177-3AD203B41FA5}">
                      <a16:colId xmlns:a16="http://schemas.microsoft.com/office/drawing/2014/main" val="4107650954"/>
                    </a:ext>
                  </a:extLst>
                </a:gridCol>
                <a:gridCol w="329184">
                  <a:extLst>
                    <a:ext uri="{9D8B030D-6E8A-4147-A177-3AD203B41FA5}">
                      <a16:colId xmlns:a16="http://schemas.microsoft.com/office/drawing/2014/main" val="4070270838"/>
                    </a:ext>
                  </a:extLst>
                </a:gridCol>
                <a:gridCol w="329184">
                  <a:extLst>
                    <a:ext uri="{9D8B030D-6E8A-4147-A177-3AD203B41FA5}">
                      <a16:colId xmlns:a16="http://schemas.microsoft.com/office/drawing/2014/main" val="1802443853"/>
                    </a:ext>
                  </a:extLst>
                </a:gridCol>
                <a:gridCol w="329184">
                  <a:extLst>
                    <a:ext uri="{9D8B030D-6E8A-4147-A177-3AD203B41FA5}">
                      <a16:colId xmlns:a16="http://schemas.microsoft.com/office/drawing/2014/main" val="1109128212"/>
                    </a:ext>
                  </a:extLst>
                </a:gridCol>
                <a:gridCol w="329184">
                  <a:extLst>
                    <a:ext uri="{9D8B030D-6E8A-4147-A177-3AD203B41FA5}">
                      <a16:colId xmlns:a16="http://schemas.microsoft.com/office/drawing/2014/main" val="2370388456"/>
                    </a:ext>
                  </a:extLst>
                </a:gridCol>
                <a:gridCol w="329184">
                  <a:extLst>
                    <a:ext uri="{9D8B030D-6E8A-4147-A177-3AD203B41FA5}">
                      <a16:colId xmlns:a16="http://schemas.microsoft.com/office/drawing/2014/main" val="3689377707"/>
                    </a:ext>
                  </a:extLst>
                </a:gridCol>
                <a:gridCol w="329184">
                  <a:extLst>
                    <a:ext uri="{9D8B030D-6E8A-4147-A177-3AD203B41FA5}">
                      <a16:colId xmlns:a16="http://schemas.microsoft.com/office/drawing/2014/main" val="3732252378"/>
                    </a:ext>
                  </a:extLst>
                </a:gridCol>
                <a:gridCol w="329184">
                  <a:extLst>
                    <a:ext uri="{9D8B030D-6E8A-4147-A177-3AD203B41FA5}">
                      <a16:colId xmlns:a16="http://schemas.microsoft.com/office/drawing/2014/main" val="2505431161"/>
                    </a:ext>
                  </a:extLst>
                </a:gridCol>
                <a:gridCol w="329184">
                  <a:extLst>
                    <a:ext uri="{9D8B030D-6E8A-4147-A177-3AD203B41FA5}">
                      <a16:colId xmlns:a16="http://schemas.microsoft.com/office/drawing/2014/main" val="2068722232"/>
                    </a:ext>
                  </a:extLst>
                </a:gridCol>
                <a:gridCol w="329184">
                  <a:extLst>
                    <a:ext uri="{9D8B030D-6E8A-4147-A177-3AD203B41FA5}">
                      <a16:colId xmlns:a16="http://schemas.microsoft.com/office/drawing/2014/main" val="304621573"/>
                    </a:ext>
                  </a:extLst>
                </a:gridCol>
                <a:gridCol w="329184">
                  <a:extLst>
                    <a:ext uri="{9D8B030D-6E8A-4147-A177-3AD203B41FA5}">
                      <a16:colId xmlns:a16="http://schemas.microsoft.com/office/drawing/2014/main" val="3384163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3078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Canteros - 2019-03-27 23:31:44 </a:t>
                      </a:r>
                      <a:r>
                        <a:rPr kumimoji="0" lang="es-ES" sz="1000" b="0" i="0" u="none" strike="noStrike" kern="1200" cap="none" spc="0" normalizeH="0" baseline="0" noProof="0">
                          <a:ln>
                            <a:noFill/>
                          </a:ln>
                          <a:solidFill>
                            <a:prstClr val="black"/>
                          </a:solidFill>
                          <a:effectLst/>
                          <a:uLnTx/>
                          <a:uFillTx/>
                          <a:latin typeface="+mn-lt"/>
                          <a:ea typeface="+mn-ea"/>
                          <a:cs typeface="+mn-cs"/>
                        </a:rPr>
                        <a:t> 
 ¡QUERIDA POMBERA!
La casa que cobijó gran parte de la inspiración creativa de Marilý guarda muchos recuerdos de incalculable valor para el sentimiento de los correntinos. En ese lugar, pasó años de su vida dando rienda suelta a su talento y creatividad convirtiéndose en la mujer que más aporte hizo a la cultura de su tierra. ¡Gracias Marily!
#AquíVivió 
#MarilyMoralesSegovia
#ReconocimientoDeCasasYSitiosHistóricos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https://scontent.xx.fbcdn.net/v/t1.0-9/s720x720/55448487_2337550359863813_1538662095237677056_o.jpg?_nc_cat=110&amp;_nc_ht=scontent.xx&amp;oh=7c6c20aac1d46e77abdb758e57cd110c&amp;oe=5D3DCE0B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63934451"/>
                  </a:ext>
                </a:extLst>
              </a:tr>
            </a:tbl>
          </a:graphicData>
        </a:graphic>
      </p:graphicFrame>
      <p:sp>
        <p:nvSpPr>
          <p:cNvPr id="4" name="Text Placeholder 3">
            <a:extLst>
              <a:ext uri="{FF2B5EF4-FFF2-40B4-BE49-F238E27FC236}">
                <a16:creationId xmlns:a16="http://schemas.microsoft.com/office/drawing/2014/main" id="{E7C3B939-2CCC-45F9-B3B7-5CF9A535DFA5}"/>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467030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27578-39DD-4BEA-891E-3C93FF5D2ED0}"/>
              </a:ext>
            </a:extLst>
          </p:cNvPr>
          <p:cNvSpPr>
            <a:spLocks noGrp="1"/>
          </p:cNvSpPr>
          <p:nvPr>
            <p:ph type="title"/>
          </p:nvPr>
        </p:nvSpPr>
        <p:spPr/>
        <p:txBody>
          <a:bodyPr/>
          <a:lstStyle/>
          <a:p>
            <a:r>
              <a:rPr lang="en-US"/>
              <a:t>Facebook Own Posts Table | CORRIENTES - 5 of 25</a:t>
            </a:r>
          </a:p>
        </p:txBody>
      </p:sp>
      <p:graphicFrame>
        <p:nvGraphicFramePr>
          <p:cNvPr id="5" name="Table Placeholder 4">
            <a:extLst>
              <a:ext uri="{FF2B5EF4-FFF2-40B4-BE49-F238E27FC236}">
                <a16:creationId xmlns:a16="http://schemas.microsoft.com/office/drawing/2014/main" id="{C3D84F20-0D9B-444D-ACBD-2FCE7A813125}"/>
              </a:ext>
            </a:extLst>
          </p:cNvPr>
          <p:cNvGraphicFramePr>
            <a:graphicFrameLocks noGrp="1"/>
          </p:cNvGraphicFramePr>
          <p:nvPr>
            <p:ph type="tbl" sz="quarter" idx="13"/>
            <p:extLst>
              <p:ext uri="{D42A27DB-BD31-4B8C-83A1-F6EECF244321}">
                <p14:modId xmlns:p14="http://schemas.microsoft.com/office/powerpoint/2010/main" val="221436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06697204"/>
                    </a:ext>
                  </a:extLst>
                </a:gridCol>
                <a:gridCol w="905256">
                  <a:extLst>
                    <a:ext uri="{9D8B030D-6E8A-4147-A177-3AD203B41FA5}">
                      <a16:colId xmlns:a16="http://schemas.microsoft.com/office/drawing/2014/main" val="1387723501"/>
                    </a:ext>
                  </a:extLst>
                </a:gridCol>
                <a:gridCol w="658368">
                  <a:extLst>
                    <a:ext uri="{9D8B030D-6E8A-4147-A177-3AD203B41FA5}">
                      <a16:colId xmlns:a16="http://schemas.microsoft.com/office/drawing/2014/main" val="1504749671"/>
                    </a:ext>
                  </a:extLst>
                </a:gridCol>
                <a:gridCol w="329184">
                  <a:extLst>
                    <a:ext uri="{9D8B030D-6E8A-4147-A177-3AD203B41FA5}">
                      <a16:colId xmlns:a16="http://schemas.microsoft.com/office/drawing/2014/main" val="3619505585"/>
                    </a:ext>
                  </a:extLst>
                </a:gridCol>
                <a:gridCol w="329184">
                  <a:extLst>
                    <a:ext uri="{9D8B030D-6E8A-4147-A177-3AD203B41FA5}">
                      <a16:colId xmlns:a16="http://schemas.microsoft.com/office/drawing/2014/main" val="972909797"/>
                    </a:ext>
                  </a:extLst>
                </a:gridCol>
                <a:gridCol w="329184">
                  <a:extLst>
                    <a:ext uri="{9D8B030D-6E8A-4147-A177-3AD203B41FA5}">
                      <a16:colId xmlns:a16="http://schemas.microsoft.com/office/drawing/2014/main" val="608134046"/>
                    </a:ext>
                  </a:extLst>
                </a:gridCol>
                <a:gridCol w="329184">
                  <a:extLst>
                    <a:ext uri="{9D8B030D-6E8A-4147-A177-3AD203B41FA5}">
                      <a16:colId xmlns:a16="http://schemas.microsoft.com/office/drawing/2014/main" val="1556053705"/>
                    </a:ext>
                  </a:extLst>
                </a:gridCol>
                <a:gridCol w="329184">
                  <a:extLst>
                    <a:ext uri="{9D8B030D-6E8A-4147-A177-3AD203B41FA5}">
                      <a16:colId xmlns:a16="http://schemas.microsoft.com/office/drawing/2014/main" val="2741612959"/>
                    </a:ext>
                  </a:extLst>
                </a:gridCol>
                <a:gridCol w="329184">
                  <a:extLst>
                    <a:ext uri="{9D8B030D-6E8A-4147-A177-3AD203B41FA5}">
                      <a16:colId xmlns:a16="http://schemas.microsoft.com/office/drawing/2014/main" val="3448942035"/>
                    </a:ext>
                  </a:extLst>
                </a:gridCol>
                <a:gridCol w="329184">
                  <a:extLst>
                    <a:ext uri="{9D8B030D-6E8A-4147-A177-3AD203B41FA5}">
                      <a16:colId xmlns:a16="http://schemas.microsoft.com/office/drawing/2014/main" val="1179905643"/>
                    </a:ext>
                  </a:extLst>
                </a:gridCol>
                <a:gridCol w="329184">
                  <a:extLst>
                    <a:ext uri="{9D8B030D-6E8A-4147-A177-3AD203B41FA5}">
                      <a16:colId xmlns:a16="http://schemas.microsoft.com/office/drawing/2014/main" val="852944668"/>
                    </a:ext>
                  </a:extLst>
                </a:gridCol>
                <a:gridCol w="329184">
                  <a:extLst>
                    <a:ext uri="{9D8B030D-6E8A-4147-A177-3AD203B41FA5}">
                      <a16:colId xmlns:a16="http://schemas.microsoft.com/office/drawing/2014/main" val="1582894963"/>
                    </a:ext>
                  </a:extLst>
                </a:gridCol>
                <a:gridCol w="329184">
                  <a:extLst>
                    <a:ext uri="{9D8B030D-6E8A-4147-A177-3AD203B41FA5}">
                      <a16:colId xmlns:a16="http://schemas.microsoft.com/office/drawing/2014/main" val="2778834102"/>
                    </a:ext>
                  </a:extLst>
                </a:gridCol>
                <a:gridCol w="329184">
                  <a:extLst>
                    <a:ext uri="{9D8B030D-6E8A-4147-A177-3AD203B41FA5}">
                      <a16:colId xmlns:a16="http://schemas.microsoft.com/office/drawing/2014/main" val="3875483018"/>
                    </a:ext>
                  </a:extLst>
                </a:gridCol>
                <a:gridCol w="329184">
                  <a:extLst>
                    <a:ext uri="{9D8B030D-6E8A-4147-A177-3AD203B41FA5}">
                      <a16:colId xmlns:a16="http://schemas.microsoft.com/office/drawing/2014/main" val="4044723713"/>
                    </a:ext>
                  </a:extLst>
                </a:gridCol>
                <a:gridCol w="329184">
                  <a:extLst>
                    <a:ext uri="{9D8B030D-6E8A-4147-A177-3AD203B41FA5}">
                      <a16:colId xmlns:a16="http://schemas.microsoft.com/office/drawing/2014/main" val="3540760084"/>
                    </a:ext>
                  </a:extLst>
                </a:gridCol>
                <a:gridCol w="329184">
                  <a:extLst>
                    <a:ext uri="{9D8B030D-6E8A-4147-A177-3AD203B41FA5}">
                      <a16:colId xmlns:a16="http://schemas.microsoft.com/office/drawing/2014/main" val="3334535854"/>
                    </a:ext>
                  </a:extLst>
                </a:gridCol>
                <a:gridCol w="329184">
                  <a:extLst>
                    <a:ext uri="{9D8B030D-6E8A-4147-A177-3AD203B41FA5}">
                      <a16:colId xmlns:a16="http://schemas.microsoft.com/office/drawing/2014/main" val="1732602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3652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- 2019-03-27 21:28:20 </a:t>
                      </a:r>
                      <a:r>
                        <a:rPr kumimoji="0" lang="es-ES" sz="1000" b="0" i="0" u="none" strike="noStrike" kern="1200" cap="none" spc="0" normalizeH="0" baseline="0" noProof="0">
                          <a:ln>
                            <a:noFill/>
                          </a:ln>
                          <a:solidFill>
                            <a:prstClr val="black"/>
                          </a:solidFill>
                          <a:effectLst/>
                          <a:uLnTx/>
                          <a:uFillTx/>
                          <a:latin typeface="+mn-lt"/>
                          <a:ea typeface="+mn-ea"/>
                          <a:cs typeface="+mn-cs"/>
                        </a:rPr>
                        <a:t> 
 Yolanda confecciona prendas con tela en un emprendimiento con el que ayuda a mantener a su familia. Llegué a su casa para llevarle la máquina que necesitaba para producir más, en menos tiempo. Emprendedores somos todos, porque todos tenemos un sueño y vamos a ayudar a cada correntino para que se cumpla.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https://scontent.xx.fbcdn.net/v/t1.0-9/s720x720/55835950_1026254317498444_5693918193907662848_n.jpg?_nc_cat=109&amp;_nc_ht=scontent.xx&amp;oh=94a5ae453318bf049a58f16238431d7a&amp;oe=5D0C9A97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75150825"/>
                  </a:ext>
                </a:extLst>
              </a:tr>
            </a:tbl>
          </a:graphicData>
        </a:graphic>
      </p:graphicFrame>
      <p:sp>
        <p:nvSpPr>
          <p:cNvPr id="4" name="Text Placeholder 3">
            <a:extLst>
              <a:ext uri="{FF2B5EF4-FFF2-40B4-BE49-F238E27FC236}">
                <a16:creationId xmlns:a16="http://schemas.microsoft.com/office/drawing/2014/main" id="{064D4354-1ADA-4A4A-9D8A-30F54872DE4D}"/>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986484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6916C-6486-4092-B84E-89CDFB9427C6}"/>
              </a:ext>
            </a:extLst>
          </p:cNvPr>
          <p:cNvSpPr>
            <a:spLocks noGrp="1"/>
          </p:cNvSpPr>
          <p:nvPr>
            <p:ph type="title"/>
          </p:nvPr>
        </p:nvSpPr>
        <p:spPr/>
        <p:txBody>
          <a:bodyPr/>
          <a:lstStyle/>
          <a:p>
            <a:r>
              <a:rPr lang="en-US"/>
              <a:t>Facebook Own Posts Table | CORRIENTES - 6 of 25</a:t>
            </a:r>
          </a:p>
        </p:txBody>
      </p:sp>
      <p:graphicFrame>
        <p:nvGraphicFramePr>
          <p:cNvPr id="5" name="Table Placeholder 4">
            <a:extLst>
              <a:ext uri="{FF2B5EF4-FFF2-40B4-BE49-F238E27FC236}">
                <a16:creationId xmlns:a16="http://schemas.microsoft.com/office/drawing/2014/main" id="{51F61C42-592F-4842-B8A8-88EFDE0632BD}"/>
              </a:ext>
            </a:extLst>
          </p:cNvPr>
          <p:cNvGraphicFramePr>
            <a:graphicFrameLocks noGrp="1"/>
          </p:cNvGraphicFramePr>
          <p:nvPr>
            <p:ph type="tbl" sz="quarter" idx="13"/>
            <p:extLst>
              <p:ext uri="{D42A27DB-BD31-4B8C-83A1-F6EECF244321}">
                <p14:modId xmlns:p14="http://schemas.microsoft.com/office/powerpoint/2010/main" val="223951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57876769"/>
                    </a:ext>
                  </a:extLst>
                </a:gridCol>
                <a:gridCol w="905256">
                  <a:extLst>
                    <a:ext uri="{9D8B030D-6E8A-4147-A177-3AD203B41FA5}">
                      <a16:colId xmlns:a16="http://schemas.microsoft.com/office/drawing/2014/main" val="2933071512"/>
                    </a:ext>
                  </a:extLst>
                </a:gridCol>
                <a:gridCol w="658368">
                  <a:extLst>
                    <a:ext uri="{9D8B030D-6E8A-4147-A177-3AD203B41FA5}">
                      <a16:colId xmlns:a16="http://schemas.microsoft.com/office/drawing/2014/main" val="2111364921"/>
                    </a:ext>
                  </a:extLst>
                </a:gridCol>
                <a:gridCol w="329184">
                  <a:extLst>
                    <a:ext uri="{9D8B030D-6E8A-4147-A177-3AD203B41FA5}">
                      <a16:colId xmlns:a16="http://schemas.microsoft.com/office/drawing/2014/main" val="1498109102"/>
                    </a:ext>
                  </a:extLst>
                </a:gridCol>
                <a:gridCol w="329184">
                  <a:extLst>
                    <a:ext uri="{9D8B030D-6E8A-4147-A177-3AD203B41FA5}">
                      <a16:colId xmlns:a16="http://schemas.microsoft.com/office/drawing/2014/main" val="2869126515"/>
                    </a:ext>
                  </a:extLst>
                </a:gridCol>
                <a:gridCol w="329184">
                  <a:extLst>
                    <a:ext uri="{9D8B030D-6E8A-4147-A177-3AD203B41FA5}">
                      <a16:colId xmlns:a16="http://schemas.microsoft.com/office/drawing/2014/main" val="3796250094"/>
                    </a:ext>
                  </a:extLst>
                </a:gridCol>
                <a:gridCol w="329184">
                  <a:extLst>
                    <a:ext uri="{9D8B030D-6E8A-4147-A177-3AD203B41FA5}">
                      <a16:colId xmlns:a16="http://schemas.microsoft.com/office/drawing/2014/main" val="3847414113"/>
                    </a:ext>
                  </a:extLst>
                </a:gridCol>
                <a:gridCol w="329184">
                  <a:extLst>
                    <a:ext uri="{9D8B030D-6E8A-4147-A177-3AD203B41FA5}">
                      <a16:colId xmlns:a16="http://schemas.microsoft.com/office/drawing/2014/main" val="3461819052"/>
                    </a:ext>
                  </a:extLst>
                </a:gridCol>
                <a:gridCol w="329184">
                  <a:extLst>
                    <a:ext uri="{9D8B030D-6E8A-4147-A177-3AD203B41FA5}">
                      <a16:colId xmlns:a16="http://schemas.microsoft.com/office/drawing/2014/main" val="284808719"/>
                    </a:ext>
                  </a:extLst>
                </a:gridCol>
                <a:gridCol w="329184">
                  <a:extLst>
                    <a:ext uri="{9D8B030D-6E8A-4147-A177-3AD203B41FA5}">
                      <a16:colId xmlns:a16="http://schemas.microsoft.com/office/drawing/2014/main" val="2318564391"/>
                    </a:ext>
                  </a:extLst>
                </a:gridCol>
                <a:gridCol w="329184">
                  <a:extLst>
                    <a:ext uri="{9D8B030D-6E8A-4147-A177-3AD203B41FA5}">
                      <a16:colId xmlns:a16="http://schemas.microsoft.com/office/drawing/2014/main" val="2194365027"/>
                    </a:ext>
                  </a:extLst>
                </a:gridCol>
                <a:gridCol w="329184">
                  <a:extLst>
                    <a:ext uri="{9D8B030D-6E8A-4147-A177-3AD203B41FA5}">
                      <a16:colId xmlns:a16="http://schemas.microsoft.com/office/drawing/2014/main" val="4254129603"/>
                    </a:ext>
                  </a:extLst>
                </a:gridCol>
                <a:gridCol w="329184">
                  <a:extLst>
                    <a:ext uri="{9D8B030D-6E8A-4147-A177-3AD203B41FA5}">
                      <a16:colId xmlns:a16="http://schemas.microsoft.com/office/drawing/2014/main" val="3273010238"/>
                    </a:ext>
                  </a:extLst>
                </a:gridCol>
                <a:gridCol w="329184">
                  <a:extLst>
                    <a:ext uri="{9D8B030D-6E8A-4147-A177-3AD203B41FA5}">
                      <a16:colId xmlns:a16="http://schemas.microsoft.com/office/drawing/2014/main" val="3033018685"/>
                    </a:ext>
                  </a:extLst>
                </a:gridCol>
                <a:gridCol w="329184">
                  <a:extLst>
                    <a:ext uri="{9D8B030D-6E8A-4147-A177-3AD203B41FA5}">
                      <a16:colId xmlns:a16="http://schemas.microsoft.com/office/drawing/2014/main" val="2810000198"/>
                    </a:ext>
                  </a:extLst>
                </a:gridCol>
                <a:gridCol w="329184">
                  <a:extLst>
                    <a:ext uri="{9D8B030D-6E8A-4147-A177-3AD203B41FA5}">
                      <a16:colId xmlns:a16="http://schemas.microsoft.com/office/drawing/2014/main" val="4091089808"/>
                    </a:ext>
                  </a:extLst>
                </a:gridCol>
                <a:gridCol w="329184">
                  <a:extLst>
                    <a:ext uri="{9D8B030D-6E8A-4147-A177-3AD203B41FA5}">
                      <a16:colId xmlns:a16="http://schemas.microsoft.com/office/drawing/2014/main" val="2797508010"/>
                    </a:ext>
                  </a:extLst>
                </a:gridCol>
                <a:gridCol w="329184">
                  <a:extLst>
                    <a:ext uri="{9D8B030D-6E8A-4147-A177-3AD203B41FA5}">
                      <a16:colId xmlns:a16="http://schemas.microsoft.com/office/drawing/2014/main" val="333754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199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Hugo Cuqui Calvano - 2019-03-27 14:00:01 </a:t>
                      </a:r>
                      <a:r>
                        <a:rPr kumimoji="0" lang="es-ES" sz="1000" b="0" i="0" u="none" strike="noStrike" kern="1200" cap="none" spc="0" normalizeH="0" baseline="0" noProof="0">
                          <a:ln>
                            <a:noFill/>
                          </a:ln>
                          <a:solidFill>
                            <a:prstClr val="black"/>
                          </a:solidFill>
                          <a:effectLst/>
                          <a:uLnTx/>
                          <a:uFillTx/>
                          <a:latin typeface="+mn-lt"/>
                          <a:ea typeface="+mn-ea"/>
                          <a:cs typeface="+mn-cs"/>
                        </a:rPr>
                        <a:t> 
 Inauguramos el Centro de Transferencia de Residuos Secos que funcionará sobre Milán -entre Cuba y Suecia- para que los vecinos depositen allí los restos de obras, ramas, cacharros y tierra y evitar así la generación de minibasurales. Al finalizar cada jornada, se retirará todo el producido para llevarlo al predio de disposición final o a reciclado. Esto se enmarca en el trabajo que, junto a Provincia, realizamos con el Plan de Gestión Integral de Residuos Secos (GIRSU), para avanzar por una ciudad más sustentable.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72325916"/>
                  </a:ext>
                </a:extLst>
              </a:tr>
            </a:tbl>
          </a:graphicData>
        </a:graphic>
      </p:graphicFrame>
      <p:sp>
        <p:nvSpPr>
          <p:cNvPr id="4" name="Text Placeholder 3">
            <a:extLst>
              <a:ext uri="{FF2B5EF4-FFF2-40B4-BE49-F238E27FC236}">
                <a16:creationId xmlns:a16="http://schemas.microsoft.com/office/drawing/2014/main" id="{BF0DD6D1-9B48-48C5-A42C-6F05B839C9AE}"/>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651211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8A70-D6EA-4528-AC2B-AEA446D90CEC}"/>
              </a:ext>
            </a:extLst>
          </p:cNvPr>
          <p:cNvSpPr>
            <a:spLocks noGrp="1"/>
          </p:cNvSpPr>
          <p:nvPr>
            <p:ph type="title"/>
          </p:nvPr>
        </p:nvSpPr>
        <p:spPr/>
        <p:txBody>
          <a:bodyPr/>
          <a:lstStyle/>
          <a:p>
            <a:r>
              <a:rPr lang="en-US"/>
              <a:t>Facebook Own Posts Table | CORRIENTES - 7 of 25</a:t>
            </a:r>
          </a:p>
        </p:txBody>
      </p:sp>
      <p:graphicFrame>
        <p:nvGraphicFramePr>
          <p:cNvPr id="5" name="Table Placeholder 4">
            <a:extLst>
              <a:ext uri="{FF2B5EF4-FFF2-40B4-BE49-F238E27FC236}">
                <a16:creationId xmlns:a16="http://schemas.microsoft.com/office/drawing/2014/main" id="{35319090-B6AB-425B-9A03-31E3ABBB56B4}"/>
              </a:ext>
            </a:extLst>
          </p:cNvPr>
          <p:cNvGraphicFramePr>
            <a:graphicFrameLocks noGrp="1"/>
          </p:cNvGraphicFramePr>
          <p:nvPr>
            <p:ph type="tbl" sz="quarter" idx="13"/>
            <p:extLst>
              <p:ext uri="{D42A27DB-BD31-4B8C-83A1-F6EECF244321}">
                <p14:modId xmlns:p14="http://schemas.microsoft.com/office/powerpoint/2010/main" val="65589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50031626"/>
                    </a:ext>
                  </a:extLst>
                </a:gridCol>
                <a:gridCol w="905256">
                  <a:extLst>
                    <a:ext uri="{9D8B030D-6E8A-4147-A177-3AD203B41FA5}">
                      <a16:colId xmlns:a16="http://schemas.microsoft.com/office/drawing/2014/main" val="3008950429"/>
                    </a:ext>
                  </a:extLst>
                </a:gridCol>
                <a:gridCol w="658368">
                  <a:extLst>
                    <a:ext uri="{9D8B030D-6E8A-4147-A177-3AD203B41FA5}">
                      <a16:colId xmlns:a16="http://schemas.microsoft.com/office/drawing/2014/main" val="1518576372"/>
                    </a:ext>
                  </a:extLst>
                </a:gridCol>
                <a:gridCol w="329184">
                  <a:extLst>
                    <a:ext uri="{9D8B030D-6E8A-4147-A177-3AD203B41FA5}">
                      <a16:colId xmlns:a16="http://schemas.microsoft.com/office/drawing/2014/main" val="3830539174"/>
                    </a:ext>
                  </a:extLst>
                </a:gridCol>
                <a:gridCol w="329184">
                  <a:extLst>
                    <a:ext uri="{9D8B030D-6E8A-4147-A177-3AD203B41FA5}">
                      <a16:colId xmlns:a16="http://schemas.microsoft.com/office/drawing/2014/main" val="3325316885"/>
                    </a:ext>
                  </a:extLst>
                </a:gridCol>
                <a:gridCol w="329184">
                  <a:extLst>
                    <a:ext uri="{9D8B030D-6E8A-4147-A177-3AD203B41FA5}">
                      <a16:colId xmlns:a16="http://schemas.microsoft.com/office/drawing/2014/main" val="245463758"/>
                    </a:ext>
                  </a:extLst>
                </a:gridCol>
                <a:gridCol w="329184">
                  <a:extLst>
                    <a:ext uri="{9D8B030D-6E8A-4147-A177-3AD203B41FA5}">
                      <a16:colId xmlns:a16="http://schemas.microsoft.com/office/drawing/2014/main" val="579081777"/>
                    </a:ext>
                  </a:extLst>
                </a:gridCol>
                <a:gridCol w="329184">
                  <a:extLst>
                    <a:ext uri="{9D8B030D-6E8A-4147-A177-3AD203B41FA5}">
                      <a16:colId xmlns:a16="http://schemas.microsoft.com/office/drawing/2014/main" val="171424186"/>
                    </a:ext>
                  </a:extLst>
                </a:gridCol>
                <a:gridCol w="329184">
                  <a:extLst>
                    <a:ext uri="{9D8B030D-6E8A-4147-A177-3AD203B41FA5}">
                      <a16:colId xmlns:a16="http://schemas.microsoft.com/office/drawing/2014/main" val="3723740445"/>
                    </a:ext>
                  </a:extLst>
                </a:gridCol>
                <a:gridCol w="329184">
                  <a:extLst>
                    <a:ext uri="{9D8B030D-6E8A-4147-A177-3AD203B41FA5}">
                      <a16:colId xmlns:a16="http://schemas.microsoft.com/office/drawing/2014/main" val="3383478043"/>
                    </a:ext>
                  </a:extLst>
                </a:gridCol>
                <a:gridCol w="329184">
                  <a:extLst>
                    <a:ext uri="{9D8B030D-6E8A-4147-A177-3AD203B41FA5}">
                      <a16:colId xmlns:a16="http://schemas.microsoft.com/office/drawing/2014/main" val="3166166759"/>
                    </a:ext>
                  </a:extLst>
                </a:gridCol>
                <a:gridCol w="329184">
                  <a:extLst>
                    <a:ext uri="{9D8B030D-6E8A-4147-A177-3AD203B41FA5}">
                      <a16:colId xmlns:a16="http://schemas.microsoft.com/office/drawing/2014/main" val="3998237551"/>
                    </a:ext>
                  </a:extLst>
                </a:gridCol>
                <a:gridCol w="329184">
                  <a:extLst>
                    <a:ext uri="{9D8B030D-6E8A-4147-A177-3AD203B41FA5}">
                      <a16:colId xmlns:a16="http://schemas.microsoft.com/office/drawing/2014/main" val="4288201582"/>
                    </a:ext>
                  </a:extLst>
                </a:gridCol>
                <a:gridCol w="329184">
                  <a:extLst>
                    <a:ext uri="{9D8B030D-6E8A-4147-A177-3AD203B41FA5}">
                      <a16:colId xmlns:a16="http://schemas.microsoft.com/office/drawing/2014/main" val="887711376"/>
                    </a:ext>
                  </a:extLst>
                </a:gridCol>
                <a:gridCol w="329184">
                  <a:extLst>
                    <a:ext uri="{9D8B030D-6E8A-4147-A177-3AD203B41FA5}">
                      <a16:colId xmlns:a16="http://schemas.microsoft.com/office/drawing/2014/main" val="2331883143"/>
                    </a:ext>
                  </a:extLst>
                </a:gridCol>
                <a:gridCol w="329184">
                  <a:extLst>
                    <a:ext uri="{9D8B030D-6E8A-4147-A177-3AD203B41FA5}">
                      <a16:colId xmlns:a16="http://schemas.microsoft.com/office/drawing/2014/main" val="3531694774"/>
                    </a:ext>
                  </a:extLst>
                </a:gridCol>
                <a:gridCol w="329184">
                  <a:extLst>
                    <a:ext uri="{9D8B030D-6E8A-4147-A177-3AD203B41FA5}">
                      <a16:colId xmlns:a16="http://schemas.microsoft.com/office/drawing/2014/main" val="1016906805"/>
                    </a:ext>
                  </a:extLst>
                </a:gridCol>
                <a:gridCol w="329184">
                  <a:extLst>
                    <a:ext uri="{9D8B030D-6E8A-4147-A177-3AD203B41FA5}">
                      <a16:colId xmlns:a16="http://schemas.microsoft.com/office/drawing/2014/main" val="716658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340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Eduardo Tassano - 2019-03-27 12:44:17 </a:t>
                      </a:r>
                      <a:r>
                        <a:rPr kumimoji="0" lang="es-ES" sz="1000" b="0" i="0" u="none" strike="noStrike" kern="1200" cap="none" spc="0" normalizeH="0" baseline="0" noProof="0">
                          <a:ln>
                            <a:noFill/>
                          </a:ln>
                          <a:solidFill>
                            <a:prstClr val="black"/>
                          </a:solidFill>
                          <a:effectLst/>
                          <a:uLnTx/>
                          <a:uFillTx/>
                          <a:latin typeface="+mn-lt"/>
                          <a:ea typeface="+mn-ea"/>
                          <a:cs typeface="+mn-cs"/>
                        </a:rPr>
                        <a:t> 
 UNA CIUDAD MÁS LIMPIA Y SUSTENTABLE
Inauguramos el primer Centro de Transferencia de Residuos Secos, donde vamos a depositar ramas, escombros, tierra y cacharros que luego trasladaremos al centro de disposición final para prevenir la formación de minibasurales. Este es un gran paso en el camino de la gestión integral de residuos que iniciamos con la Provincia para cuidar el ambiente. Si tenés residuos de este tipo, acercalos al predio por calle Milán entre Suecia y Calle 452, de lunes a viernes de 8 a 17. Juntos estamos transformando a Corrientes en la ciudad amigable y sustentable que queremos. ¡Sumate vos también!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5568744"/>
                  </a:ext>
                </a:extLst>
              </a:tr>
            </a:tbl>
          </a:graphicData>
        </a:graphic>
      </p:graphicFrame>
      <p:sp>
        <p:nvSpPr>
          <p:cNvPr id="4" name="Text Placeholder 3">
            <a:extLst>
              <a:ext uri="{FF2B5EF4-FFF2-40B4-BE49-F238E27FC236}">
                <a16:creationId xmlns:a16="http://schemas.microsoft.com/office/drawing/2014/main" id="{1B303142-E49C-4552-825E-2B7E826C48CC}"/>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29749008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A8386-3F6E-4BAB-A279-4C05B521BD26}"/>
              </a:ext>
            </a:extLst>
          </p:cNvPr>
          <p:cNvSpPr>
            <a:spLocks noGrp="1"/>
          </p:cNvSpPr>
          <p:nvPr>
            <p:ph type="title"/>
          </p:nvPr>
        </p:nvSpPr>
        <p:spPr/>
        <p:txBody>
          <a:bodyPr/>
          <a:lstStyle/>
          <a:p>
            <a:r>
              <a:rPr lang="en-US"/>
              <a:t>Facebook Own Posts Table | CORRIENTES - 8 of 25</a:t>
            </a:r>
          </a:p>
        </p:txBody>
      </p:sp>
      <p:graphicFrame>
        <p:nvGraphicFramePr>
          <p:cNvPr id="5" name="Table Placeholder 4">
            <a:extLst>
              <a:ext uri="{FF2B5EF4-FFF2-40B4-BE49-F238E27FC236}">
                <a16:creationId xmlns:a16="http://schemas.microsoft.com/office/drawing/2014/main" id="{C29910E5-233D-40C1-AD03-943A1ABAD82A}"/>
              </a:ext>
            </a:extLst>
          </p:cNvPr>
          <p:cNvGraphicFramePr>
            <a:graphicFrameLocks noGrp="1"/>
          </p:cNvGraphicFramePr>
          <p:nvPr>
            <p:ph type="tbl" sz="quarter" idx="13"/>
            <p:extLst>
              <p:ext uri="{D42A27DB-BD31-4B8C-83A1-F6EECF244321}">
                <p14:modId xmlns:p14="http://schemas.microsoft.com/office/powerpoint/2010/main" val="10448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66436482"/>
                    </a:ext>
                  </a:extLst>
                </a:gridCol>
                <a:gridCol w="905256">
                  <a:extLst>
                    <a:ext uri="{9D8B030D-6E8A-4147-A177-3AD203B41FA5}">
                      <a16:colId xmlns:a16="http://schemas.microsoft.com/office/drawing/2014/main" val="2868622547"/>
                    </a:ext>
                  </a:extLst>
                </a:gridCol>
                <a:gridCol w="658368">
                  <a:extLst>
                    <a:ext uri="{9D8B030D-6E8A-4147-A177-3AD203B41FA5}">
                      <a16:colId xmlns:a16="http://schemas.microsoft.com/office/drawing/2014/main" val="1168936041"/>
                    </a:ext>
                  </a:extLst>
                </a:gridCol>
                <a:gridCol w="329184">
                  <a:extLst>
                    <a:ext uri="{9D8B030D-6E8A-4147-A177-3AD203B41FA5}">
                      <a16:colId xmlns:a16="http://schemas.microsoft.com/office/drawing/2014/main" val="672090684"/>
                    </a:ext>
                  </a:extLst>
                </a:gridCol>
                <a:gridCol w="329184">
                  <a:extLst>
                    <a:ext uri="{9D8B030D-6E8A-4147-A177-3AD203B41FA5}">
                      <a16:colId xmlns:a16="http://schemas.microsoft.com/office/drawing/2014/main" val="3732942496"/>
                    </a:ext>
                  </a:extLst>
                </a:gridCol>
                <a:gridCol w="329184">
                  <a:extLst>
                    <a:ext uri="{9D8B030D-6E8A-4147-A177-3AD203B41FA5}">
                      <a16:colId xmlns:a16="http://schemas.microsoft.com/office/drawing/2014/main" val="4194716914"/>
                    </a:ext>
                  </a:extLst>
                </a:gridCol>
                <a:gridCol w="329184">
                  <a:extLst>
                    <a:ext uri="{9D8B030D-6E8A-4147-A177-3AD203B41FA5}">
                      <a16:colId xmlns:a16="http://schemas.microsoft.com/office/drawing/2014/main" val="735934854"/>
                    </a:ext>
                  </a:extLst>
                </a:gridCol>
                <a:gridCol w="329184">
                  <a:extLst>
                    <a:ext uri="{9D8B030D-6E8A-4147-A177-3AD203B41FA5}">
                      <a16:colId xmlns:a16="http://schemas.microsoft.com/office/drawing/2014/main" val="3869976537"/>
                    </a:ext>
                  </a:extLst>
                </a:gridCol>
                <a:gridCol w="329184">
                  <a:extLst>
                    <a:ext uri="{9D8B030D-6E8A-4147-A177-3AD203B41FA5}">
                      <a16:colId xmlns:a16="http://schemas.microsoft.com/office/drawing/2014/main" val="2185722751"/>
                    </a:ext>
                  </a:extLst>
                </a:gridCol>
                <a:gridCol w="329184">
                  <a:extLst>
                    <a:ext uri="{9D8B030D-6E8A-4147-A177-3AD203B41FA5}">
                      <a16:colId xmlns:a16="http://schemas.microsoft.com/office/drawing/2014/main" val="901311254"/>
                    </a:ext>
                  </a:extLst>
                </a:gridCol>
                <a:gridCol w="329184">
                  <a:extLst>
                    <a:ext uri="{9D8B030D-6E8A-4147-A177-3AD203B41FA5}">
                      <a16:colId xmlns:a16="http://schemas.microsoft.com/office/drawing/2014/main" val="2630633297"/>
                    </a:ext>
                  </a:extLst>
                </a:gridCol>
                <a:gridCol w="329184">
                  <a:extLst>
                    <a:ext uri="{9D8B030D-6E8A-4147-A177-3AD203B41FA5}">
                      <a16:colId xmlns:a16="http://schemas.microsoft.com/office/drawing/2014/main" val="716300118"/>
                    </a:ext>
                  </a:extLst>
                </a:gridCol>
                <a:gridCol w="329184">
                  <a:extLst>
                    <a:ext uri="{9D8B030D-6E8A-4147-A177-3AD203B41FA5}">
                      <a16:colId xmlns:a16="http://schemas.microsoft.com/office/drawing/2014/main" val="246627156"/>
                    </a:ext>
                  </a:extLst>
                </a:gridCol>
                <a:gridCol w="329184">
                  <a:extLst>
                    <a:ext uri="{9D8B030D-6E8A-4147-A177-3AD203B41FA5}">
                      <a16:colId xmlns:a16="http://schemas.microsoft.com/office/drawing/2014/main" val="358351822"/>
                    </a:ext>
                  </a:extLst>
                </a:gridCol>
                <a:gridCol w="329184">
                  <a:extLst>
                    <a:ext uri="{9D8B030D-6E8A-4147-A177-3AD203B41FA5}">
                      <a16:colId xmlns:a16="http://schemas.microsoft.com/office/drawing/2014/main" val="3887985163"/>
                    </a:ext>
                  </a:extLst>
                </a:gridCol>
                <a:gridCol w="329184">
                  <a:extLst>
                    <a:ext uri="{9D8B030D-6E8A-4147-A177-3AD203B41FA5}">
                      <a16:colId xmlns:a16="http://schemas.microsoft.com/office/drawing/2014/main" val="523755258"/>
                    </a:ext>
                  </a:extLst>
                </a:gridCol>
                <a:gridCol w="329184">
                  <a:extLst>
                    <a:ext uri="{9D8B030D-6E8A-4147-A177-3AD203B41FA5}">
                      <a16:colId xmlns:a16="http://schemas.microsoft.com/office/drawing/2014/main" val="3692937878"/>
                    </a:ext>
                  </a:extLst>
                </a:gridCol>
                <a:gridCol w="329184">
                  <a:extLst>
                    <a:ext uri="{9D8B030D-6E8A-4147-A177-3AD203B41FA5}">
                      <a16:colId xmlns:a16="http://schemas.microsoft.com/office/drawing/2014/main" val="3688564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505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- 2019-03-27 11:15:58 </a:t>
                      </a:r>
                      <a:r>
                        <a:rPr kumimoji="0" lang="es-ES" sz="1000" b="0" i="0" u="none" strike="noStrike" kern="1200" cap="none" spc="0" normalizeH="0" baseline="0" noProof="0">
                          <a:ln>
                            <a:noFill/>
                          </a:ln>
                          <a:solidFill>
                            <a:prstClr val="black"/>
                          </a:solidFill>
                          <a:effectLst/>
                          <a:uLnTx/>
                          <a:uFillTx/>
                          <a:latin typeface="+mn-lt"/>
                          <a:ea typeface="+mn-ea"/>
                          <a:cs typeface="+mn-cs"/>
                        </a:rPr>
                        <a:t> 
 Participé de la cena de honor a los reyes de España, Felipe VI y Letizia Ortiz, invitado por el presidente Mauricio Macri. Allí, con empresarios españoles, conversamos sobre traer nuevas inversiones a nuestra provincia, como ya lo estamos haciendo con la Planta de Biomasa en Santa Rosa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https://scontent.xx.fbcdn.net/v/t1.0-9/s720x720/55495916_1025681694222373_498600047563243520_n.jpg?_nc_cat=109&amp;_nc_ht=scontent.xx&amp;oh=5752e467db7844a866b1f8ce917f452b&amp;oe=5D0E4AE7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36630517"/>
                  </a:ext>
                </a:extLst>
              </a:tr>
            </a:tbl>
          </a:graphicData>
        </a:graphic>
      </p:graphicFrame>
      <p:sp>
        <p:nvSpPr>
          <p:cNvPr id="4" name="Text Placeholder 3">
            <a:extLst>
              <a:ext uri="{FF2B5EF4-FFF2-40B4-BE49-F238E27FC236}">
                <a16:creationId xmlns:a16="http://schemas.microsoft.com/office/drawing/2014/main" id="{3FF8F1DE-21B1-4BB5-844F-52D68DBC6DE5}"/>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4033722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8C99-7303-4747-99D2-6624C9DC7953}"/>
              </a:ext>
            </a:extLst>
          </p:cNvPr>
          <p:cNvSpPr>
            <a:spLocks noGrp="1"/>
          </p:cNvSpPr>
          <p:nvPr>
            <p:ph type="title"/>
          </p:nvPr>
        </p:nvSpPr>
        <p:spPr/>
        <p:txBody>
          <a:bodyPr/>
          <a:lstStyle/>
          <a:p>
            <a:r>
              <a:rPr lang="en-US"/>
              <a:t>Facebook Own Posts Table | CORRIENTES - 9 of 25</a:t>
            </a:r>
          </a:p>
        </p:txBody>
      </p:sp>
      <p:graphicFrame>
        <p:nvGraphicFramePr>
          <p:cNvPr id="5" name="Table Placeholder 4">
            <a:extLst>
              <a:ext uri="{FF2B5EF4-FFF2-40B4-BE49-F238E27FC236}">
                <a16:creationId xmlns:a16="http://schemas.microsoft.com/office/drawing/2014/main" id="{DD2D4821-79CF-47AE-852E-BDED00B021A0}"/>
              </a:ext>
            </a:extLst>
          </p:cNvPr>
          <p:cNvGraphicFramePr>
            <a:graphicFrameLocks noGrp="1"/>
          </p:cNvGraphicFramePr>
          <p:nvPr>
            <p:ph type="tbl" sz="quarter" idx="13"/>
            <p:extLst>
              <p:ext uri="{D42A27DB-BD31-4B8C-83A1-F6EECF244321}">
                <p14:modId xmlns:p14="http://schemas.microsoft.com/office/powerpoint/2010/main" val="293813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88199062"/>
                    </a:ext>
                  </a:extLst>
                </a:gridCol>
                <a:gridCol w="905256">
                  <a:extLst>
                    <a:ext uri="{9D8B030D-6E8A-4147-A177-3AD203B41FA5}">
                      <a16:colId xmlns:a16="http://schemas.microsoft.com/office/drawing/2014/main" val="1536188111"/>
                    </a:ext>
                  </a:extLst>
                </a:gridCol>
                <a:gridCol w="658368">
                  <a:extLst>
                    <a:ext uri="{9D8B030D-6E8A-4147-A177-3AD203B41FA5}">
                      <a16:colId xmlns:a16="http://schemas.microsoft.com/office/drawing/2014/main" val="3345008671"/>
                    </a:ext>
                  </a:extLst>
                </a:gridCol>
                <a:gridCol w="329184">
                  <a:extLst>
                    <a:ext uri="{9D8B030D-6E8A-4147-A177-3AD203B41FA5}">
                      <a16:colId xmlns:a16="http://schemas.microsoft.com/office/drawing/2014/main" val="2454322159"/>
                    </a:ext>
                  </a:extLst>
                </a:gridCol>
                <a:gridCol w="329184">
                  <a:extLst>
                    <a:ext uri="{9D8B030D-6E8A-4147-A177-3AD203B41FA5}">
                      <a16:colId xmlns:a16="http://schemas.microsoft.com/office/drawing/2014/main" val="1385153428"/>
                    </a:ext>
                  </a:extLst>
                </a:gridCol>
                <a:gridCol w="329184">
                  <a:extLst>
                    <a:ext uri="{9D8B030D-6E8A-4147-A177-3AD203B41FA5}">
                      <a16:colId xmlns:a16="http://schemas.microsoft.com/office/drawing/2014/main" val="749233093"/>
                    </a:ext>
                  </a:extLst>
                </a:gridCol>
                <a:gridCol w="329184">
                  <a:extLst>
                    <a:ext uri="{9D8B030D-6E8A-4147-A177-3AD203B41FA5}">
                      <a16:colId xmlns:a16="http://schemas.microsoft.com/office/drawing/2014/main" val="1807019418"/>
                    </a:ext>
                  </a:extLst>
                </a:gridCol>
                <a:gridCol w="329184">
                  <a:extLst>
                    <a:ext uri="{9D8B030D-6E8A-4147-A177-3AD203B41FA5}">
                      <a16:colId xmlns:a16="http://schemas.microsoft.com/office/drawing/2014/main" val="1601649591"/>
                    </a:ext>
                  </a:extLst>
                </a:gridCol>
                <a:gridCol w="329184">
                  <a:extLst>
                    <a:ext uri="{9D8B030D-6E8A-4147-A177-3AD203B41FA5}">
                      <a16:colId xmlns:a16="http://schemas.microsoft.com/office/drawing/2014/main" val="3519624486"/>
                    </a:ext>
                  </a:extLst>
                </a:gridCol>
                <a:gridCol w="329184">
                  <a:extLst>
                    <a:ext uri="{9D8B030D-6E8A-4147-A177-3AD203B41FA5}">
                      <a16:colId xmlns:a16="http://schemas.microsoft.com/office/drawing/2014/main" val="2798035682"/>
                    </a:ext>
                  </a:extLst>
                </a:gridCol>
                <a:gridCol w="329184">
                  <a:extLst>
                    <a:ext uri="{9D8B030D-6E8A-4147-A177-3AD203B41FA5}">
                      <a16:colId xmlns:a16="http://schemas.microsoft.com/office/drawing/2014/main" val="3866004281"/>
                    </a:ext>
                  </a:extLst>
                </a:gridCol>
                <a:gridCol w="329184">
                  <a:extLst>
                    <a:ext uri="{9D8B030D-6E8A-4147-A177-3AD203B41FA5}">
                      <a16:colId xmlns:a16="http://schemas.microsoft.com/office/drawing/2014/main" val="3134022894"/>
                    </a:ext>
                  </a:extLst>
                </a:gridCol>
                <a:gridCol w="329184">
                  <a:extLst>
                    <a:ext uri="{9D8B030D-6E8A-4147-A177-3AD203B41FA5}">
                      <a16:colId xmlns:a16="http://schemas.microsoft.com/office/drawing/2014/main" val="4225158790"/>
                    </a:ext>
                  </a:extLst>
                </a:gridCol>
                <a:gridCol w="329184">
                  <a:extLst>
                    <a:ext uri="{9D8B030D-6E8A-4147-A177-3AD203B41FA5}">
                      <a16:colId xmlns:a16="http://schemas.microsoft.com/office/drawing/2014/main" val="2451578484"/>
                    </a:ext>
                  </a:extLst>
                </a:gridCol>
                <a:gridCol w="329184">
                  <a:extLst>
                    <a:ext uri="{9D8B030D-6E8A-4147-A177-3AD203B41FA5}">
                      <a16:colId xmlns:a16="http://schemas.microsoft.com/office/drawing/2014/main" val="2747106405"/>
                    </a:ext>
                  </a:extLst>
                </a:gridCol>
                <a:gridCol w="329184">
                  <a:extLst>
                    <a:ext uri="{9D8B030D-6E8A-4147-A177-3AD203B41FA5}">
                      <a16:colId xmlns:a16="http://schemas.microsoft.com/office/drawing/2014/main" val="996905374"/>
                    </a:ext>
                  </a:extLst>
                </a:gridCol>
                <a:gridCol w="329184">
                  <a:extLst>
                    <a:ext uri="{9D8B030D-6E8A-4147-A177-3AD203B41FA5}">
                      <a16:colId xmlns:a16="http://schemas.microsoft.com/office/drawing/2014/main" val="1810737816"/>
                    </a:ext>
                  </a:extLst>
                </a:gridCol>
                <a:gridCol w="329184">
                  <a:extLst>
                    <a:ext uri="{9D8B030D-6E8A-4147-A177-3AD203B41FA5}">
                      <a16:colId xmlns:a16="http://schemas.microsoft.com/office/drawing/2014/main" val="156116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104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Hugo Cuqui Calvano - 2019-03-26 22:30:03 </a:t>
                      </a:r>
                      <a:r>
                        <a:rPr kumimoji="0" lang="es-ES" sz="1000" b="0" i="0" u="none" strike="noStrike" kern="1200" cap="none" spc="0" normalizeH="0" baseline="0" noProof="0">
                          <a:ln>
                            <a:noFill/>
                          </a:ln>
                          <a:solidFill>
                            <a:prstClr val="black"/>
                          </a:solidFill>
                          <a:effectLst/>
                          <a:uLnTx/>
                          <a:uFillTx/>
                          <a:latin typeface="+mn-lt"/>
                          <a:ea typeface="+mn-ea"/>
                          <a:cs typeface="+mn-cs"/>
                        </a:rPr>
                        <a:t> 
 Gracias al Plan de Hábitat que Nación, Provincia y Municipio ejecutamos en el barrio Patono, más vecinos pueden acceder a condiciones de vida digna. Al igual que en otras zonas de la ciudad, allí avanzamos con un trabajo integral de urbanización para que cuenten con agua potable, cloacas, electricidad, desagües, viviendas y todas las mejoras que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68814191"/>
                  </a:ext>
                </a:extLst>
              </a:tr>
            </a:tbl>
          </a:graphicData>
        </a:graphic>
      </p:graphicFrame>
      <p:sp>
        <p:nvSpPr>
          <p:cNvPr id="4" name="Text Placeholder 3">
            <a:extLst>
              <a:ext uri="{FF2B5EF4-FFF2-40B4-BE49-F238E27FC236}">
                <a16:creationId xmlns:a16="http://schemas.microsoft.com/office/drawing/2014/main" id="{1BC1DFD4-AEED-49B7-89B5-CB5640A30B72}"/>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196657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9191A-2330-4136-9D82-E94B50829055}"/>
              </a:ext>
            </a:extLst>
          </p:cNvPr>
          <p:cNvSpPr>
            <a:spLocks noGrp="1"/>
          </p:cNvSpPr>
          <p:nvPr>
            <p:ph type="title"/>
          </p:nvPr>
        </p:nvSpPr>
        <p:spPr/>
        <p:txBody>
          <a:bodyPr/>
          <a:lstStyle/>
          <a:p>
            <a:r>
              <a:rPr lang="en-US"/>
              <a:t>Facebook Own Posts Table | CORRIENTES - 10 of 25</a:t>
            </a:r>
          </a:p>
        </p:txBody>
      </p:sp>
      <p:graphicFrame>
        <p:nvGraphicFramePr>
          <p:cNvPr id="5" name="Table Placeholder 4">
            <a:extLst>
              <a:ext uri="{FF2B5EF4-FFF2-40B4-BE49-F238E27FC236}">
                <a16:creationId xmlns:a16="http://schemas.microsoft.com/office/drawing/2014/main" id="{63CF2873-464F-4AD9-82D0-D9891470EA07}"/>
              </a:ext>
            </a:extLst>
          </p:cNvPr>
          <p:cNvGraphicFramePr>
            <a:graphicFrameLocks noGrp="1"/>
          </p:cNvGraphicFramePr>
          <p:nvPr>
            <p:ph type="tbl" sz="quarter" idx="13"/>
            <p:extLst>
              <p:ext uri="{D42A27DB-BD31-4B8C-83A1-F6EECF244321}">
                <p14:modId xmlns:p14="http://schemas.microsoft.com/office/powerpoint/2010/main" val="417066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33352591"/>
                    </a:ext>
                  </a:extLst>
                </a:gridCol>
                <a:gridCol w="905256">
                  <a:extLst>
                    <a:ext uri="{9D8B030D-6E8A-4147-A177-3AD203B41FA5}">
                      <a16:colId xmlns:a16="http://schemas.microsoft.com/office/drawing/2014/main" val="2160418450"/>
                    </a:ext>
                  </a:extLst>
                </a:gridCol>
                <a:gridCol w="658368">
                  <a:extLst>
                    <a:ext uri="{9D8B030D-6E8A-4147-A177-3AD203B41FA5}">
                      <a16:colId xmlns:a16="http://schemas.microsoft.com/office/drawing/2014/main" val="2347451227"/>
                    </a:ext>
                  </a:extLst>
                </a:gridCol>
                <a:gridCol w="329184">
                  <a:extLst>
                    <a:ext uri="{9D8B030D-6E8A-4147-A177-3AD203B41FA5}">
                      <a16:colId xmlns:a16="http://schemas.microsoft.com/office/drawing/2014/main" val="2697723116"/>
                    </a:ext>
                  </a:extLst>
                </a:gridCol>
                <a:gridCol w="329184">
                  <a:extLst>
                    <a:ext uri="{9D8B030D-6E8A-4147-A177-3AD203B41FA5}">
                      <a16:colId xmlns:a16="http://schemas.microsoft.com/office/drawing/2014/main" val="2637643940"/>
                    </a:ext>
                  </a:extLst>
                </a:gridCol>
                <a:gridCol w="329184">
                  <a:extLst>
                    <a:ext uri="{9D8B030D-6E8A-4147-A177-3AD203B41FA5}">
                      <a16:colId xmlns:a16="http://schemas.microsoft.com/office/drawing/2014/main" val="3943656500"/>
                    </a:ext>
                  </a:extLst>
                </a:gridCol>
                <a:gridCol w="329184">
                  <a:extLst>
                    <a:ext uri="{9D8B030D-6E8A-4147-A177-3AD203B41FA5}">
                      <a16:colId xmlns:a16="http://schemas.microsoft.com/office/drawing/2014/main" val="1942779982"/>
                    </a:ext>
                  </a:extLst>
                </a:gridCol>
                <a:gridCol w="329184">
                  <a:extLst>
                    <a:ext uri="{9D8B030D-6E8A-4147-A177-3AD203B41FA5}">
                      <a16:colId xmlns:a16="http://schemas.microsoft.com/office/drawing/2014/main" val="1830871616"/>
                    </a:ext>
                  </a:extLst>
                </a:gridCol>
                <a:gridCol w="329184">
                  <a:extLst>
                    <a:ext uri="{9D8B030D-6E8A-4147-A177-3AD203B41FA5}">
                      <a16:colId xmlns:a16="http://schemas.microsoft.com/office/drawing/2014/main" val="1610679324"/>
                    </a:ext>
                  </a:extLst>
                </a:gridCol>
                <a:gridCol w="329184">
                  <a:extLst>
                    <a:ext uri="{9D8B030D-6E8A-4147-A177-3AD203B41FA5}">
                      <a16:colId xmlns:a16="http://schemas.microsoft.com/office/drawing/2014/main" val="1674011843"/>
                    </a:ext>
                  </a:extLst>
                </a:gridCol>
                <a:gridCol w="329184">
                  <a:extLst>
                    <a:ext uri="{9D8B030D-6E8A-4147-A177-3AD203B41FA5}">
                      <a16:colId xmlns:a16="http://schemas.microsoft.com/office/drawing/2014/main" val="3189995392"/>
                    </a:ext>
                  </a:extLst>
                </a:gridCol>
                <a:gridCol w="329184">
                  <a:extLst>
                    <a:ext uri="{9D8B030D-6E8A-4147-A177-3AD203B41FA5}">
                      <a16:colId xmlns:a16="http://schemas.microsoft.com/office/drawing/2014/main" val="461141960"/>
                    </a:ext>
                  </a:extLst>
                </a:gridCol>
                <a:gridCol w="329184">
                  <a:extLst>
                    <a:ext uri="{9D8B030D-6E8A-4147-A177-3AD203B41FA5}">
                      <a16:colId xmlns:a16="http://schemas.microsoft.com/office/drawing/2014/main" val="3464972897"/>
                    </a:ext>
                  </a:extLst>
                </a:gridCol>
                <a:gridCol w="329184">
                  <a:extLst>
                    <a:ext uri="{9D8B030D-6E8A-4147-A177-3AD203B41FA5}">
                      <a16:colId xmlns:a16="http://schemas.microsoft.com/office/drawing/2014/main" val="2474650453"/>
                    </a:ext>
                  </a:extLst>
                </a:gridCol>
                <a:gridCol w="329184">
                  <a:extLst>
                    <a:ext uri="{9D8B030D-6E8A-4147-A177-3AD203B41FA5}">
                      <a16:colId xmlns:a16="http://schemas.microsoft.com/office/drawing/2014/main" val="3695223784"/>
                    </a:ext>
                  </a:extLst>
                </a:gridCol>
                <a:gridCol w="329184">
                  <a:extLst>
                    <a:ext uri="{9D8B030D-6E8A-4147-A177-3AD203B41FA5}">
                      <a16:colId xmlns:a16="http://schemas.microsoft.com/office/drawing/2014/main" val="781921375"/>
                    </a:ext>
                  </a:extLst>
                </a:gridCol>
                <a:gridCol w="329184">
                  <a:extLst>
                    <a:ext uri="{9D8B030D-6E8A-4147-A177-3AD203B41FA5}">
                      <a16:colId xmlns:a16="http://schemas.microsoft.com/office/drawing/2014/main" val="981665415"/>
                    </a:ext>
                  </a:extLst>
                </a:gridCol>
                <a:gridCol w="329184">
                  <a:extLst>
                    <a:ext uri="{9D8B030D-6E8A-4147-A177-3AD203B41FA5}">
                      <a16:colId xmlns:a16="http://schemas.microsoft.com/office/drawing/2014/main" val="2661959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622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- 2019-03-26 20:33:54 </a:t>
                      </a:r>
                      <a:r>
                        <a:rPr kumimoji="0" lang="es-ES" sz="1000" b="0" i="0" u="none" strike="noStrike" kern="1200" cap="none" spc="0" normalizeH="0" baseline="0" noProof="0">
                          <a:ln>
                            <a:noFill/>
                          </a:ln>
                          <a:solidFill>
                            <a:prstClr val="black"/>
                          </a:solidFill>
                          <a:effectLst/>
                          <a:uLnTx/>
                          <a:uFillTx/>
                          <a:latin typeface="+mn-lt"/>
                          <a:ea typeface="+mn-ea"/>
                          <a:cs typeface="+mn-cs"/>
                        </a:rPr>
                        <a:t> 
 Con el Plan Habitat, estamos llevando obras de infraestructura muy esperadas en los barrios como viviendas, redes de agua, cloacas, veredas e iluminación. Con mucha alegría inauguramos con Rogelio Frigerio y Eduardo Tassano un nuevo NIDO en el barrio Patono de Capital. Además, firmamos un nuevo convenio para continuar estas obras en más barrios de toda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7428117"/>
                  </a:ext>
                </a:extLst>
              </a:tr>
            </a:tbl>
          </a:graphicData>
        </a:graphic>
      </p:graphicFrame>
      <p:sp>
        <p:nvSpPr>
          <p:cNvPr id="4" name="Text Placeholder 3">
            <a:extLst>
              <a:ext uri="{FF2B5EF4-FFF2-40B4-BE49-F238E27FC236}">
                <a16:creationId xmlns:a16="http://schemas.microsoft.com/office/drawing/2014/main" id="{F36FFA92-5634-4731-AF2B-6B8B7B32CD26}"/>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2009708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300D-90D6-4BE2-85FD-C6E6101A77D5}"/>
              </a:ext>
            </a:extLst>
          </p:cNvPr>
          <p:cNvSpPr>
            <a:spLocks noGrp="1"/>
          </p:cNvSpPr>
          <p:nvPr>
            <p:ph type="title"/>
          </p:nvPr>
        </p:nvSpPr>
        <p:spPr/>
        <p:txBody>
          <a:bodyPr/>
          <a:lstStyle/>
          <a:p>
            <a:r>
              <a:rPr lang="en-US"/>
              <a:t>Facebook Own Posts Table | CORRIENTES - 11 of 25</a:t>
            </a:r>
          </a:p>
        </p:txBody>
      </p:sp>
      <p:graphicFrame>
        <p:nvGraphicFramePr>
          <p:cNvPr id="5" name="Table Placeholder 4">
            <a:extLst>
              <a:ext uri="{FF2B5EF4-FFF2-40B4-BE49-F238E27FC236}">
                <a16:creationId xmlns:a16="http://schemas.microsoft.com/office/drawing/2014/main" id="{8DC65B6C-F642-472C-AE6C-811FC34377C8}"/>
              </a:ext>
            </a:extLst>
          </p:cNvPr>
          <p:cNvGraphicFramePr>
            <a:graphicFrameLocks noGrp="1"/>
          </p:cNvGraphicFramePr>
          <p:nvPr>
            <p:ph type="tbl" sz="quarter" idx="13"/>
            <p:extLst>
              <p:ext uri="{D42A27DB-BD31-4B8C-83A1-F6EECF244321}">
                <p14:modId xmlns:p14="http://schemas.microsoft.com/office/powerpoint/2010/main" val="102341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30343534"/>
                    </a:ext>
                  </a:extLst>
                </a:gridCol>
                <a:gridCol w="905256">
                  <a:extLst>
                    <a:ext uri="{9D8B030D-6E8A-4147-A177-3AD203B41FA5}">
                      <a16:colId xmlns:a16="http://schemas.microsoft.com/office/drawing/2014/main" val="1292144776"/>
                    </a:ext>
                  </a:extLst>
                </a:gridCol>
                <a:gridCol w="658368">
                  <a:extLst>
                    <a:ext uri="{9D8B030D-6E8A-4147-A177-3AD203B41FA5}">
                      <a16:colId xmlns:a16="http://schemas.microsoft.com/office/drawing/2014/main" val="2952196441"/>
                    </a:ext>
                  </a:extLst>
                </a:gridCol>
                <a:gridCol w="329184">
                  <a:extLst>
                    <a:ext uri="{9D8B030D-6E8A-4147-A177-3AD203B41FA5}">
                      <a16:colId xmlns:a16="http://schemas.microsoft.com/office/drawing/2014/main" val="1741562659"/>
                    </a:ext>
                  </a:extLst>
                </a:gridCol>
                <a:gridCol w="329184">
                  <a:extLst>
                    <a:ext uri="{9D8B030D-6E8A-4147-A177-3AD203B41FA5}">
                      <a16:colId xmlns:a16="http://schemas.microsoft.com/office/drawing/2014/main" val="4274521710"/>
                    </a:ext>
                  </a:extLst>
                </a:gridCol>
                <a:gridCol w="329184">
                  <a:extLst>
                    <a:ext uri="{9D8B030D-6E8A-4147-A177-3AD203B41FA5}">
                      <a16:colId xmlns:a16="http://schemas.microsoft.com/office/drawing/2014/main" val="3752150112"/>
                    </a:ext>
                  </a:extLst>
                </a:gridCol>
                <a:gridCol w="329184">
                  <a:extLst>
                    <a:ext uri="{9D8B030D-6E8A-4147-A177-3AD203B41FA5}">
                      <a16:colId xmlns:a16="http://schemas.microsoft.com/office/drawing/2014/main" val="1442640888"/>
                    </a:ext>
                  </a:extLst>
                </a:gridCol>
                <a:gridCol w="329184">
                  <a:extLst>
                    <a:ext uri="{9D8B030D-6E8A-4147-A177-3AD203B41FA5}">
                      <a16:colId xmlns:a16="http://schemas.microsoft.com/office/drawing/2014/main" val="1692189882"/>
                    </a:ext>
                  </a:extLst>
                </a:gridCol>
                <a:gridCol w="329184">
                  <a:extLst>
                    <a:ext uri="{9D8B030D-6E8A-4147-A177-3AD203B41FA5}">
                      <a16:colId xmlns:a16="http://schemas.microsoft.com/office/drawing/2014/main" val="2191886402"/>
                    </a:ext>
                  </a:extLst>
                </a:gridCol>
                <a:gridCol w="329184">
                  <a:extLst>
                    <a:ext uri="{9D8B030D-6E8A-4147-A177-3AD203B41FA5}">
                      <a16:colId xmlns:a16="http://schemas.microsoft.com/office/drawing/2014/main" val="2624043589"/>
                    </a:ext>
                  </a:extLst>
                </a:gridCol>
                <a:gridCol w="329184">
                  <a:extLst>
                    <a:ext uri="{9D8B030D-6E8A-4147-A177-3AD203B41FA5}">
                      <a16:colId xmlns:a16="http://schemas.microsoft.com/office/drawing/2014/main" val="4282510610"/>
                    </a:ext>
                  </a:extLst>
                </a:gridCol>
                <a:gridCol w="329184">
                  <a:extLst>
                    <a:ext uri="{9D8B030D-6E8A-4147-A177-3AD203B41FA5}">
                      <a16:colId xmlns:a16="http://schemas.microsoft.com/office/drawing/2014/main" val="2021643971"/>
                    </a:ext>
                  </a:extLst>
                </a:gridCol>
                <a:gridCol w="329184">
                  <a:extLst>
                    <a:ext uri="{9D8B030D-6E8A-4147-A177-3AD203B41FA5}">
                      <a16:colId xmlns:a16="http://schemas.microsoft.com/office/drawing/2014/main" val="3616275128"/>
                    </a:ext>
                  </a:extLst>
                </a:gridCol>
                <a:gridCol w="329184">
                  <a:extLst>
                    <a:ext uri="{9D8B030D-6E8A-4147-A177-3AD203B41FA5}">
                      <a16:colId xmlns:a16="http://schemas.microsoft.com/office/drawing/2014/main" val="3980479050"/>
                    </a:ext>
                  </a:extLst>
                </a:gridCol>
                <a:gridCol w="329184">
                  <a:extLst>
                    <a:ext uri="{9D8B030D-6E8A-4147-A177-3AD203B41FA5}">
                      <a16:colId xmlns:a16="http://schemas.microsoft.com/office/drawing/2014/main" val="1896766964"/>
                    </a:ext>
                  </a:extLst>
                </a:gridCol>
                <a:gridCol w="329184">
                  <a:extLst>
                    <a:ext uri="{9D8B030D-6E8A-4147-A177-3AD203B41FA5}">
                      <a16:colId xmlns:a16="http://schemas.microsoft.com/office/drawing/2014/main" val="1621871130"/>
                    </a:ext>
                  </a:extLst>
                </a:gridCol>
                <a:gridCol w="329184">
                  <a:extLst>
                    <a:ext uri="{9D8B030D-6E8A-4147-A177-3AD203B41FA5}">
                      <a16:colId xmlns:a16="http://schemas.microsoft.com/office/drawing/2014/main" val="2873837227"/>
                    </a:ext>
                  </a:extLst>
                </a:gridCol>
                <a:gridCol w="329184">
                  <a:extLst>
                    <a:ext uri="{9D8B030D-6E8A-4147-A177-3AD203B41FA5}">
                      <a16:colId xmlns:a16="http://schemas.microsoft.com/office/drawing/2014/main" val="365165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8634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- 2019-03-26 17:56:10 </a:t>
                      </a:r>
                      <a:r>
                        <a:rPr kumimoji="0" lang="es-ES" sz="1000" b="0" i="0" u="none" strike="noStrike" kern="1200" cap="none" spc="0" normalizeH="0" baseline="0" noProof="0">
                          <a:ln>
                            <a:noFill/>
                          </a:ln>
                          <a:solidFill>
                            <a:prstClr val="black"/>
                          </a:solidFill>
                          <a:effectLst/>
                          <a:uLnTx/>
                          <a:uFillTx/>
                          <a:latin typeface="+mn-lt"/>
                          <a:ea typeface="+mn-ea"/>
                          <a:cs typeface="+mn-cs"/>
                        </a:rPr>
                        <a:t> 
 EN VIVO: INAUGURACIÓN DEL COMEDOR SAGRADA FAMILIA EN CAPITAL Y FIRMA DE CONVENIO CON EL MINISTRO ROGELIO FRIGERIO.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https://scontent.xx.fbcdn.net/v/t15.5256-10/53648605_312678122694168_9034642360595644416_n.jpg?_nc_cat=102&amp;_nc_ht=scontent.xx&amp;oh=1692de9ca0a304a130ecf25ca8ea5a0a&amp;oe=5D3E7F89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9560994"/>
                  </a:ext>
                </a:extLst>
              </a:tr>
            </a:tbl>
          </a:graphicData>
        </a:graphic>
      </p:graphicFrame>
      <p:sp>
        <p:nvSpPr>
          <p:cNvPr id="4" name="Text Placeholder 3">
            <a:extLst>
              <a:ext uri="{FF2B5EF4-FFF2-40B4-BE49-F238E27FC236}">
                <a16:creationId xmlns:a16="http://schemas.microsoft.com/office/drawing/2014/main" id="{B3A89CC4-F9AD-486A-99D7-401B32E245EE}"/>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597360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C0CF-051C-488E-BF4D-B515E0F89904}"/>
              </a:ext>
            </a:extLst>
          </p:cNvPr>
          <p:cNvSpPr>
            <a:spLocks noGrp="1"/>
          </p:cNvSpPr>
          <p:nvPr>
            <p:ph type="title"/>
          </p:nvPr>
        </p:nvSpPr>
        <p:spPr/>
        <p:txBody>
          <a:bodyPr/>
          <a:lstStyle/>
          <a:p>
            <a:r>
              <a:rPr lang="en-US"/>
              <a:t>Facebook Own Posts Table | CORRIENTES - 12 of 25</a:t>
            </a:r>
          </a:p>
        </p:txBody>
      </p:sp>
      <p:graphicFrame>
        <p:nvGraphicFramePr>
          <p:cNvPr id="5" name="Table Placeholder 4">
            <a:extLst>
              <a:ext uri="{FF2B5EF4-FFF2-40B4-BE49-F238E27FC236}">
                <a16:creationId xmlns:a16="http://schemas.microsoft.com/office/drawing/2014/main" id="{2D9B8787-52B2-4815-8E04-411DBCC7EA40}"/>
              </a:ext>
            </a:extLst>
          </p:cNvPr>
          <p:cNvGraphicFramePr>
            <a:graphicFrameLocks noGrp="1"/>
          </p:cNvGraphicFramePr>
          <p:nvPr>
            <p:ph type="tbl" sz="quarter" idx="13"/>
            <p:extLst>
              <p:ext uri="{D42A27DB-BD31-4B8C-83A1-F6EECF244321}">
                <p14:modId xmlns:p14="http://schemas.microsoft.com/office/powerpoint/2010/main" val="405089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57310243"/>
                    </a:ext>
                  </a:extLst>
                </a:gridCol>
                <a:gridCol w="905256">
                  <a:extLst>
                    <a:ext uri="{9D8B030D-6E8A-4147-A177-3AD203B41FA5}">
                      <a16:colId xmlns:a16="http://schemas.microsoft.com/office/drawing/2014/main" val="2047419962"/>
                    </a:ext>
                  </a:extLst>
                </a:gridCol>
                <a:gridCol w="658368">
                  <a:extLst>
                    <a:ext uri="{9D8B030D-6E8A-4147-A177-3AD203B41FA5}">
                      <a16:colId xmlns:a16="http://schemas.microsoft.com/office/drawing/2014/main" val="2948652821"/>
                    </a:ext>
                  </a:extLst>
                </a:gridCol>
                <a:gridCol w="329184">
                  <a:extLst>
                    <a:ext uri="{9D8B030D-6E8A-4147-A177-3AD203B41FA5}">
                      <a16:colId xmlns:a16="http://schemas.microsoft.com/office/drawing/2014/main" val="1489116834"/>
                    </a:ext>
                  </a:extLst>
                </a:gridCol>
                <a:gridCol w="329184">
                  <a:extLst>
                    <a:ext uri="{9D8B030D-6E8A-4147-A177-3AD203B41FA5}">
                      <a16:colId xmlns:a16="http://schemas.microsoft.com/office/drawing/2014/main" val="1453616183"/>
                    </a:ext>
                  </a:extLst>
                </a:gridCol>
                <a:gridCol w="329184">
                  <a:extLst>
                    <a:ext uri="{9D8B030D-6E8A-4147-A177-3AD203B41FA5}">
                      <a16:colId xmlns:a16="http://schemas.microsoft.com/office/drawing/2014/main" val="3440427058"/>
                    </a:ext>
                  </a:extLst>
                </a:gridCol>
                <a:gridCol w="329184">
                  <a:extLst>
                    <a:ext uri="{9D8B030D-6E8A-4147-A177-3AD203B41FA5}">
                      <a16:colId xmlns:a16="http://schemas.microsoft.com/office/drawing/2014/main" val="353576337"/>
                    </a:ext>
                  </a:extLst>
                </a:gridCol>
                <a:gridCol w="329184">
                  <a:extLst>
                    <a:ext uri="{9D8B030D-6E8A-4147-A177-3AD203B41FA5}">
                      <a16:colId xmlns:a16="http://schemas.microsoft.com/office/drawing/2014/main" val="1868578114"/>
                    </a:ext>
                  </a:extLst>
                </a:gridCol>
                <a:gridCol w="329184">
                  <a:extLst>
                    <a:ext uri="{9D8B030D-6E8A-4147-A177-3AD203B41FA5}">
                      <a16:colId xmlns:a16="http://schemas.microsoft.com/office/drawing/2014/main" val="1197277799"/>
                    </a:ext>
                  </a:extLst>
                </a:gridCol>
                <a:gridCol w="329184">
                  <a:extLst>
                    <a:ext uri="{9D8B030D-6E8A-4147-A177-3AD203B41FA5}">
                      <a16:colId xmlns:a16="http://schemas.microsoft.com/office/drawing/2014/main" val="3283457853"/>
                    </a:ext>
                  </a:extLst>
                </a:gridCol>
                <a:gridCol w="329184">
                  <a:extLst>
                    <a:ext uri="{9D8B030D-6E8A-4147-A177-3AD203B41FA5}">
                      <a16:colId xmlns:a16="http://schemas.microsoft.com/office/drawing/2014/main" val="703966552"/>
                    </a:ext>
                  </a:extLst>
                </a:gridCol>
                <a:gridCol w="329184">
                  <a:extLst>
                    <a:ext uri="{9D8B030D-6E8A-4147-A177-3AD203B41FA5}">
                      <a16:colId xmlns:a16="http://schemas.microsoft.com/office/drawing/2014/main" val="1057155389"/>
                    </a:ext>
                  </a:extLst>
                </a:gridCol>
                <a:gridCol w="329184">
                  <a:extLst>
                    <a:ext uri="{9D8B030D-6E8A-4147-A177-3AD203B41FA5}">
                      <a16:colId xmlns:a16="http://schemas.microsoft.com/office/drawing/2014/main" val="1794880076"/>
                    </a:ext>
                  </a:extLst>
                </a:gridCol>
                <a:gridCol w="329184">
                  <a:extLst>
                    <a:ext uri="{9D8B030D-6E8A-4147-A177-3AD203B41FA5}">
                      <a16:colId xmlns:a16="http://schemas.microsoft.com/office/drawing/2014/main" val="418811686"/>
                    </a:ext>
                  </a:extLst>
                </a:gridCol>
                <a:gridCol w="329184">
                  <a:extLst>
                    <a:ext uri="{9D8B030D-6E8A-4147-A177-3AD203B41FA5}">
                      <a16:colId xmlns:a16="http://schemas.microsoft.com/office/drawing/2014/main" val="4025206185"/>
                    </a:ext>
                  </a:extLst>
                </a:gridCol>
                <a:gridCol w="329184">
                  <a:extLst>
                    <a:ext uri="{9D8B030D-6E8A-4147-A177-3AD203B41FA5}">
                      <a16:colId xmlns:a16="http://schemas.microsoft.com/office/drawing/2014/main" val="3765219001"/>
                    </a:ext>
                  </a:extLst>
                </a:gridCol>
                <a:gridCol w="329184">
                  <a:extLst>
                    <a:ext uri="{9D8B030D-6E8A-4147-A177-3AD203B41FA5}">
                      <a16:colId xmlns:a16="http://schemas.microsoft.com/office/drawing/2014/main" val="3966079110"/>
                    </a:ext>
                  </a:extLst>
                </a:gridCol>
                <a:gridCol w="329184">
                  <a:extLst>
                    <a:ext uri="{9D8B030D-6E8A-4147-A177-3AD203B41FA5}">
                      <a16:colId xmlns:a16="http://schemas.microsoft.com/office/drawing/2014/main" val="3001568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3573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Eduardo Tassano - 2019-03-26 13:16:08 </a:t>
                      </a:r>
                      <a:r>
                        <a:rPr kumimoji="0" lang="es-ES" sz="1000" b="0" i="0" u="none" strike="noStrike" kern="1200" cap="none" spc="0" normalizeH="0" baseline="0" noProof="0">
                          <a:ln>
                            <a:noFill/>
                          </a:ln>
                          <a:solidFill>
                            <a:prstClr val="black"/>
                          </a:solidFill>
                          <a:effectLst/>
                          <a:uLnTx/>
                          <a:uFillTx/>
                          <a:latin typeface="+mn-lt"/>
                          <a:ea typeface="+mn-ea"/>
                          <a:cs typeface="+mn-cs"/>
                        </a:rPr>
                        <a:t> 
 COMPARTIENDO NUESTRA FE
Junto con los vecinos de los barrios Quinta Ferré y Pujol, participamos de la procesión y misa en honor a San José. Es un placer vivir de cerca la forma en que nosotros, los correntinos, manifestamos esta costumbre que reúne a grandes y chicos y que seguiremos acompañando.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4864475"/>
                  </a:ext>
                </a:extLst>
              </a:tr>
            </a:tbl>
          </a:graphicData>
        </a:graphic>
      </p:graphicFrame>
      <p:sp>
        <p:nvSpPr>
          <p:cNvPr id="4" name="Text Placeholder 3">
            <a:extLst>
              <a:ext uri="{FF2B5EF4-FFF2-40B4-BE49-F238E27FC236}">
                <a16:creationId xmlns:a16="http://schemas.microsoft.com/office/drawing/2014/main" id="{CD43DE70-770E-44DC-8AE4-7A8FE5147D79}"/>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003982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3A406-904A-4C5F-9D90-6F51DD3F87D4}"/>
              </a:ext>
            </a:extLst>
          </p:cNvPr>
          <p:cNvSpPr>
            <a:spLocks noGrp="1"/>
          </p:cNvSpPr>
          <p:nvPr>
            <p:ph type="title"/>
          </p:nvPr>
        </p:nvSpPr>
        <p:spPr/>
        <p:txBody>
          <a:bodyPr/>
          <a:lstStyle/>
          <a:p>
            <a:r>
              <a:rPr lang="en-US"/>
              <a:t>Facebook Own Posts Table | CORRIENTES - 13 of 25</a:t>
            </a:r>
          </a:p>
        </p:txBody>
      </p:sp>
      <p:graphicFrame>
        <p:nvGraphicFramePr>
          <p:cNvPr id="5" name="Table Placeholder 4">
            <a:extLst>
              <a:ext uri="{FF2B5EF4-FFF2-40B4-BE49-F238E27FC236}">
                <a16:creationId xmlns:a16="http://schemas.microsoft.com/office/drawing/2014/main" id="{197A3545-EE79-46C0-83C7-10B9B11DD5B2}"/>
              </a:ext>
            </a:extLst>
          </p:cNvPr>
          <p:cNvGraphicFramePr>
            <a:graphicFrameLocks noGrp="1"/>
          </p:cNvGraphicFramePr>
          <p:nvPr>
            <p:ph type="tbl" sz="quarter" idx="13"/>
            <p:extLst>
              <p:ext uri="{D42A27DB-BD31-4B8C-83A1-F6EECF244321}">
                <p14:modId xmlns:p14="http://schemas.microsoft.com/office/powerpoint/2010/main" val="1702461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48281479"/>
                    </a:ext>
                  </a:extLst>
                </a:gridCol>
                <a:gridCol w="905256">
                  <a:extLst>
                    <a:ext uri="{9D8B030D-6E8A-4147-A177-3AD203B41FA5}">
                      <a16:colId xmlns:a16="http://schemas.microsoft.com/office/drawing/2014/main" val="1942121067"/>
                    </a:ext>
                  </a:extLst>
                </a:gridCol>
                <a:gridCol w="658368">
                  <a:extLst>
                    <a:ext uri="{9D8B030D-6E8A-4147-A177-3AD203B41FA5}">
                      <a16:colId xmlns:a16="http://schemas.microsoft.com/office/drawing/2014/main" val="2337445829"/>
                    </a:ext>
                  </a:extLst>
                </a:gridCol>
                <a:gridCol w="329184">
                  <a:extLst>
                    <a:ext uri="{9D8B030D-6E8A-4147-A177-3AD203B41FA5}">
                      <a16:colId xmlns:a16="http://schemas.microsoft.com/office/drawing/2014/main" val="3481642052"/>
                    </a:ext>
                  </a:extLst>
                </a:gridCol>
                <a:gridCol w="329184">
                  <a:extLst>
                    <a:ext uri="{9D8B030D-6E8A-4147-A177-3AD203B41FA5}">
                      <a16:colId xmlns:a16="http://schemas.microsoft.com/office/drawing/2014/main" val="2257081303"/>
                    </a:ext>
                  </a:extLst>
                </a:gridCol>
                <a:gridCol w="329184">
                  <a:extLst>
                    <a:ext uri="{9D8B030D-6E8A-4147-A177-3AD203B41FA5}">
                      <a16:colId xmlns:a16="http://schemas.microsoft.com/office/drawing/2014/main" val="2180352858"/>
                    </a:ext>
                  </a:extLst>
                </a:gridCol>
                <a:gridCol w="329184">
                  <a:extLst>
                    <a:ext uri="{9D8B030D-6E8A-4147-A177-3AD203B41FA5}">
                      <a16:colId xmlns:a16="http://schemas.microsoft.com/office/drawing/2014/main" val="1901390290"/>
                    </a:ext>
                  </a:extLst>
                </a:gridCol>
                <a:gridCol w="329184">
                  <a:extLst>
                    <a:ext uri="{9D8B030D-6E8A-4147-A177-3AD203B41FA5}">
                      <a16:colId xmlns:a16="http://schemas.microsoft.com/office/drawing/2014/main" val="2421449795"/>
                    </a:ext>
                  </a:extLst>
                </a:gridCol>
                <a:gridCol w="329184">
                  <a:extLst>
                    <a:ext uri="{9D8B030D-6E8A-4147-A177-3AD203B41FA5}">
                      <a16:colId xmlns:a16="http://schemas.microsoft.com/office/drawing/2014/main" val="840818442"/>
                    </a:ext>
                  </a:extLst>
                </a:gridCol>
                <a:gridCol w="329184">
                  <a:extLst>
                    <a:ext uri="{9D8B030D-6E8A-4147-A177-3AD203B41FA5}">
                      <a16:colId xmlns:a16="http://schemas.microsoft.com/office/drawing/2014/main" val="4191563309"/>
                    </a:ext>
                  </a:extLst>
                </a:gridCol>
                <a:gridCol w="329184">
                  <a:extLst>
                    <a:ext uri="{9D8B030D-6E8A-4147-A177-3AD203B41FA5}">
                      <a16:colId xmlns:a16="http://schemas.microsoft.com/office/drawing/2014/main" val="3562107258"/>
                    </a:ext>
                  </a:extLst>
                </a:gridCol>
                <a:gridCol w="329184">
                  <a:extLst>
                    <a:ext uri="{9D8B030D-6E8A-4147-A177-3AD203B41FA5}">
                      <a16:colId xmlns:a16="http://schemas.microsoft.com/office/drawing/2014/main" val="3355780240"/>
                    </a:ext>
                  </a:extLst>
                </a:gridCol>
                <a:gridCol w="329184">
                  <a:extLst>
                    <a:ext uri="{9D8B030D-6E8A-4147-A177-3AD203B41FA5}">
                      <a16:colId xmlns:a16="http://schemas.microsoft.com/office/drawing/2014/main" val="101017693"/>
                    </a:ext>
                  </a:extLst>
                </a:gridCol>
                <a:gridCol w="329184">
                  <a:extLst>
                    <a:ext uri="{9D8B030D-6E8A-4147-A177-3AD203B41FA5}">
                      <a16:colId xmlns:a16="http://schemas.microsoft.com/office/drawing/2014/main" val="3380818438"/>
                    </a:ext>
                  </a:extLst>
                </a:gridCol>
                <a:gridCol w="329184">
                  <a:extLst>
                    <a:ext uri="{9D8B030D-6E8A-4147-A177-3AD203B41FA5}">
                      <a16:colId xmlns:a16="http://schemas.microsoft.com/office/drawing/2014/main" val="2679595316"/>
                    </a:ext>
                  </a:extLst>
                </a:gridCol>
                <a:gridCol w="329184">
                  <a:extLst>
                    <a:ext uri="{9D8B030D-6E8A-4147-A177-3AD203B41FA5}">
                      <a16:colId xmlns:a16="http://schemas.microsoft.com/office/drawing/2014/main" val="2595659342"/>
                    </a:ext>
                  </a:extLst>
                </a:gridCol>
                <a:gridCol w="329184">
                  <a:extLst>
                    <a:ext uri="{9D8B030D-6E8A-4147-A177-3AD203B41FA5}">
                      <a16:colId xmlns:a16="http://schemas.microsoft.com/office/drawing/2014/main" val="2250125141"/>
                    </a:ext>
                  </a:extLst>
                </a:gridCol>
                <a:gridCol w="329184">
                  <a:extLst>
                    <a:ext uri="{9D8B030D-6E8A-4147-A177-3AD203B41FA5}">
                      <a16:colId xmlns:a16="http://schemas.microsoft.com/office/drawing/2014/main" val="2397851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363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Canteros - 2019-03-26 09:57:52 </a:t>
                      </a:r>
                      <a:r>
                        <a:rPr kumimoji="0" lang="es-ES" sz="1000" b="0" i="0" u="none" strike="noStrike" kern="1200" cap="none" spc="0" normalizeH="0" baseline="0" noProof="0">
                          <a:ln>
                            <a:noFill/>
                          </a:ln>
                          <a:solidFill>
                            <a:prstClr val="black"/>
                          </a:solidFill>
                          <a:effectLst/>
                          <a:uLnTx/>
                          <a:uFillTx/>
                          <a:latin typeface="+mn-lt"/>
                          <a:ea typeface="+mn-ea"/>
                          <a:cs typeface="+mn-cs"/>
                        </a:rPr>
                        <a:t> 
 UNA OBRA LLENA DE AMOR 
Durante décadas guardó poemas que escribió para sus hijos cuando eran pequeños. Al cumplir sus Bodas de Platino como escritora tuvimos la dicha de acompañar la edición de un libro que contenía esos poemas, inspirado en la historia, la tradición, los mitos y la religiosidad de nuestra provincia. "Poecantos correntinos", una obra para niños  llena de enseñanzas que nos dejó Marily.
#AquíVivió #MarilyMoralesSegovia
#ReconocimientoDeCasasYSitiosHistóricos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https://scontent.xx.fbcdn.net/v/t15.5256-10/54601616_2185262048392783_4985962271898337280_n.jpg?_nc_cat=107&amp;_nc_ht=scontent.xx&amp;oh=4f8f6b582f17ba4c1ad2ba7fc27e07d3&amp;oe=5D099700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3287598"/>
                  </a:ext>
                </a:extLst>
              </a:tr>
            </a:tbl>
          </a:graphicData>
        </a:graphic>
      </p:graphicFrame>
      <p:sp>
        <p:nvSpPr>
          <p:cNvPr id="4" name="Text Placeholder 3">
            <a:extLst>
              <a:ext uri="{FF2B5EF4-FFF2-40B4-BE49-F238E27FC236}">
                <a16:creationId xmlns:a16="http://schemas.microsoft.com/office/drawing/2014/main" id="{6FEA36FC-E2E6-4F4A-A3CE-A131F76D48DA}"/>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16283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7B87-8515-461A-8767-601E05D5A8D0}"/>
              </a:ext>
            </a:extLst>
          </p:cNvPr>
          <p:cNvSpPr>
            <a:spLocks noGrp="1"/>
          </p:cNvSpPr>
          <p:nvPr>
            <p:ph type="title"/>
          </p:nvPr>
        </p:nvSpPr>
        <p:spPr/>
        <p:txBody>
          <a:bodyPr/>
          <a:lstStyle/>
          <a:p>
            <a:r>
              <a:rPr lang="en-US"/>
              <a:t>Facebook Own Posts Table | CORRIENTES - 14 of 25</a:t>
            </a:r>
          </a:p>
        </p:txBody>
      </p:sp>
      <p:graphicFrame>
        <p:nvGraphicFramePr>
          <p:cNvPr id="5" name="Table Placeholder 4">
            <a:extLst>
              <a:ext uri="{FF2B5EF4-FFF2-40B4-BE49-F238E27FC236}">
                <a16:creationId xmlns:a16="http://schemas.microsoft.com/office/drawing/2014/main" id="{DA562370-49CA-4129-A316-0FD48619F66C}"/>
              </a:ext>
            </a:extLst>
          </p:cNvPr>
          <p:cNvGraphicFramePr>
            <a:graphicFrameLocks noGrp="1"/>
          </p:cNvGraphicFramePr>
          <p:nvPr>
            <p:ph type="tbl" sz="quarter" idx="13"/>
            <p:extLst>
              <p:ext uri="{D42A27DB-BD31-4B8C-83A1-F6EECF244321}">
                <p14:modId xmlns:p14="http://schemas.microsoft.com/office/powerpoint/2010/main" val="3845323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6676082"/>
                    </a:ext>
                  </a:extLst>
                </a:gridCol>
                <a:gridCol w="905256">
                  <a:extLst>
                    <a:ext uri="{9D8B030D-6E8A-4147-A177-3AD203B41FA5}">
                      <a16:colId xmlns:a16="http://schemas.microsoft.com/office/drawing/2014/main" val="1103071476"/>
                    </a:ext>
                  </a:extLst>
                </a:gridCol>
                <a:gridCol w="658368">
                  <a:extLst>
                    <a:ext uri="{9D8B030D-6E8A-4147-A177-3AD203B41FA5}">
                      <a16:colId xmlns:a16="http://schemas.microsoft.com/office/drawing/2014/main" val="2210073332"/>
                    </a:ext>
                  </a:extLst>
                </a:gridCol>
                <a:gridCol w="329184">
                  <a:extLst>
                    <a:ext uri="{9D8B030D-6E8A-4147-A177-3AD203B41FA5}">
                      <a16:colId xmlns:a16="http://schemas.microsoft.com/office/drawing/2014/main" val="2109364086"/>
                    </a:ext>
                  </a:extLst>
                </a:gridCol>
                <a:gridCol w="329184">
                  <a:extLst>
                    <a:ext uri="{9D8B030D-6E8A-4147-A177-3AD203B41FA5}">
                      <a16:colId xmlns:a16="http://schemas.microsoft.com/office/drawing/2014/main" val="2833791739"/>
                    </a:ext>
                  </a:extLst>
                </a:gridCol>
                <a:gridCol w="329184">
                  <a:extLst>
                    <a:ext uri="{9D8B030D-6E8A-4147-A177-3AD203B41FA5}">
                      <a16:colId xmlns:a16="http://schemas.microsoft.com/office/drawing/2014/main" val="772783621"/>
                    </a:ext>
                  </a:extLst>
                </a:gridCol>
                <a:gridCol w="329184">
                  <a:extLst>
                    <a:ext uri="{9D8B030D-6E8A-4147-A177-3AD203B41FA5}">
                      <a16:colId xmlns:a16="http://schemas.microsoft.com/office/drawing/2014/main" val="957618038"/>
                    </a:ext>
                  </a:extLst>
                </a:gridCol>
                <a:gridCol w="329184">
                  <a:extLst>
                    <a:ext uri="{9D8B030D-6E8A-4147-A177-3AD203B41FA5}">
                      <a16:colId xmlns:a16="http://schemas.microsoft.com/office/drawing/2014/main" val="1660071873"/>
                    </a:ext>
                  </a:extLst>
                </a:gridCol>
                <a:gridCol w="329184">
                  <a:extLst>
                    <a:ext uri="{9D8B030D-6E8A-4147-A177-3AD203B41FA5}">
                      <a16:colId xmlns:a16="http://schemas.microsoft.com/office/drawing/2014/main" val="3539138830"/>
                    </a:ext>
                  </a:extLst>
                </a:gridCol>
                <a:gridCol w="329184">
                  <a:extLst>
                    <a:ext uri="{9D8B030D-6E8A-4147-A177-3AD203B41FA5}">
                      <a16:colId xmlns:a16="http://schemas.microsoft.com/office/drawing/2014/main" val="2793106164"/>
                    </a:ext>
                  </a:extLst>
                </a:gridCol>
                <a:gridCol w="329184">
                  <a:extLst>
                    <a:ext uri="{9D8B030D-6E8A-4147-A177-3AD203B41FA5}">
                      <a16:colId xmlns:a16="http://schemas.microsoft.com/office/drawing/2014/main" val="1941611415"/>
                    </a:ext>
                  </a:extLst>
                </a:gridCol>
                <a:gridCol w="329184">
                  <a:extLst>
                    <a:ext uri="{9D8B030D-6E8A-4147-A177-3AD203B41FA5}">
                      <a16:colId xmlns:a16="http://schemas.microsoft.com/office/drawing/2014/main" val="1742627952"/>
                    </a:ext>
                  </a:extLst>
                </a:gridCol>
                <a:gridCol w="329184">
                  <a:extLst>
                    <a:ext uri="{9D8B030D-6E8A-4147-A177-3AD203B41FA5}">
                      <a16:colId xmlns:a16="http://schemas.microsoft.com/office/drawing/2014/main" val="1120174193"/>
                    </a:ext>
                  </a:extLst>
                </a:gridCol>
                <a:gridCol w="329184">
                  <a:extLst>
                    <a:ext uri="{9D8B030D-6E8A-4147-A177-3AD203B41FA5}">
                      <a16:colId xmlns:a16="http://schemas.microsoft.com/office/drawing/2014/main" val="3757706305"/>
                    </a:ext>
                  </a:extLst>
                </a:gridCol>
                <a:gridCol w="329184">
                  <a:extLst>
                    <a:ext uri="{9D8B030D-6E8A-4147-A177-3AD203B41FA5}">
                      <a16:colId xmlns:a16="http://schemas.microsoft.com/office/drawing/2014/main" val="2054796500"/>
                    </a:ext>
                  </a:extLst>
                </a:gridCol>
                <a:gridCol w="329184">
                  <a:extLst>
                    <a:ext uri="{9D8B030D-6E8A-4147-A177-3AD203B41FA5}">
                      <a16:colId xmlns:a16="http://schemas.microsoft.com/office/drawing/2014/main" val="1867436835"/>
                    </a:ext>
                  </a:extLst>
                </a:gridCol>
                <a:gridCol w="329184">
                  <a:extLst>
                    <a:ext uri="{9D8B030D-6E8A-4147-A177-3AD203B41FA5}">
                      <a16:colId xmlns:a16="http://schemas.microsoft.com/office/drawing/2014/main" val="3394683111"/>
                    </a:ext>
                  </a:extLst>
                </a:gridCol>
                <a:gridCol w="329184">
                  <a:extLst>
                    <a:ext uri="{9D8B030D-6E8A-4147-A177-3AD203B41FA5}">
                      <a16:colId xmlns:a16="http://schemas.microsoft.com/office/drawing/2014/main" val="417206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79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Canteros - 2019-03-25 20:36:12 </a:t>
                      </a:r>
                      <a:r>
                        <a:rPr kumimoji="0" lang="es-ES" sz="1000" b="0" i="0" u="none" strike="noStrike" kern="1200" cap="none" spc="0" normalizeH="0" baseline="0" noProof="0">
                          <a:ln>
                            <a:noFill/>
                          </a:ln>
                          <a:solidFill>
                            <a:prstClr val="black"/>
                          </a:solidFill>
                          <a:effectLst/>
                          <a:uLnTx/>
                          <a:uFillTx/>
                          <a:latin typeface="+mn-lt"/>
                          <a:ea typeface="+mn-ea"/>
                          <a:cs typeface="+mn-cs"/>
                        </a:rPr>
                        <a:t> 
 CAPACITAR PARA INCLUIR 
Las personas en situación de discapacidad enfrentan todos los días múltiples obstáculos. Hernán y sus compañeros del Instituto Helen Keller aprenden oficios para derribar las barreras que impiden la inclusión. Generar las condiciones para lograr la real igualdad de oportunidades es nuestro gran desafío.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https://scontent.xx.fbcdn.net/v/t1.0-9/s720x720/55519567_2336256666659849_3737459903661342720_o.jpg?_nc_cat=109&amp;_nc_ht=scontent.xx&amp;oh=daf0adb4ffa31642e090e988548ad6a3&amp;oe=5D42B3DF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8479493"/>
                  </a:ext>
                </a:extLst>
              </a:tr>
            </a:tbl>
          </a:graphicData>
        </a:graphic>
      </p:graphicFrame>
      <p:sp>
        <p:nvSpPr>
          <p:cNvPr id="4" name="Text Placeholder 3">
            <a:extLst>
              <a:ext uri="{FF2B5EF4-FFF2-40B4-BE49-F238E27FC236}">
                <a16:creationId xmlns:a16="http://schemas.microsoft.com/office/drawing/2014/main" id="{5F2CBD6F-16FB-489E-9B22-8E54514A516D}"/>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727609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C38F6-0503-4C8F-ABC9-D6D0246332D4}"/>
              </a:ext>
            </a:extLst>
          </p:cNvPr>
          <p:cNvSpPr>
            <a:spLocks noGrp="1"/>
          </p:cNvSpPr>
          <p:nvPr>
            <p:ph type="title"/>
          </p:nvPr>
        </p:nvSpPr>
        <p:spPr/>
        <p:txBody>
          <a:bodyPr/>
          <a:lstStyle/>
          <a:p>
            <a:r>
              <a:rPr lang="en-US"/>
              <a:t>Facebook Own Posts Table | CORRIENTES - 15 of 25</a:t>
            </a:r>
          </a:p>
        </p:txBody>
      </p:sp>
      <p:graphicFrame>
        <p:nvGraphicFramePr>
          <p:cNvPr id="5" name="Table Placeholder 4">
            <a:extLst>
              <a:ext uri="{FF2B5EF4-FFF2-40B4-BE49-F238E27FC236}">
                <a16:creationId xmlns:a16="http://schemas.microsoft.com/office/drawing/2014/main" id="{B1F780F2-9DAE-4EAD-898D-415C41A46A01}"/>
              </a:ext>
            </a:extLst>
          </p:cNvPr>
          <p:cNvGraphicFramePr>
            <a:graphicFrameLocks noGrp="1"/>
          </p:cNvGraphicFramePr>
          <p:nvPr>
            <p:ph type="tbl" sz="quarter" idx="13"/>
            <p:extLst>
              <p:ext uri="{D42A27DB-BD31-4B8C-83A1-F6EECF244321}">
                <p14:modId xmlns:p14="http://schemas.microsoft.com/office/powerpoint/2010/main" val="225568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2282682"/>
                    </a:ext>
                  </a:extLst>
                </a:gridCol>
                <a:gridCol w="905256">
                  <a:extLst>
                    <a:ext uri="{9D8B030D-6E8A-4147-A177-3AD203B41FA5}">
                      <a16:colId xmlns:a16="http://schemas.microsoft.com/office/drawing/2014/main" val="2428382545"/>
                    </a:ext>
                  </a:extLst>
                </a:gridCol>
                <a:gridCol w="658368">
                  <a:extLst>
                    <a:ext uri="{9D8B030D-6E8A-4147-A177-3AD203B41FA5}">
                      <a16:colId xmlns:a16="http://schemas.microsoft.com/office/drawing/2014/main" val="573085822"/>
                    </a:ext>
                  </a:extLst>
                </a:gridCol>
                <a:gridCol w="329184">
                  <a:extLst>
                    <a:ext uri="{9D8B030D-6E8A-4147-A177-3AD203B41FA5}">
                      <a16:colId xmlns:a16="http://schemas.microsoft.com/office/drawing/2014/main" val="746449839"/>
                    </a:ext>
                  </a:extLst>
                </a:gridCol>
                <a:gridCol w="329184">
                  <a:extLst>
                    <a:ext uri="{9D8B030D-6E8A-4147-A177-3AD203B41FA5}">
                      <a16:colId xmlns:a16="http://schemas.microsoft.com/office/drawing/2014/main" val="1195905002"/>
                    </a:ext>
                  </a:extLst>
                </a:gridCol>
                <a:gridCol w="329184">
                  <a:extLst>
                    <a:ext uri="{9D8B030D-6E8A-4147-A177-3AD203B41FA5}">
                      <a16:colId xmlns:a16="http://schemas.microsoft.com/office/drawing/2014/main" val="2846949079"/>
                    </a:ext>
                  </a:extLst>
                </a:gridCol>
                <a:gridCol w="329184">
                  <a:extLst>
                    <a:ext uri="{9D8B030D-6E8A-4147-A177-3AD203B41FA5}">
                      <a16:colId xmlns:a16="http://schemas.microsoft.com/office/drawing/2014/main" val="3224479887"/>
                    </a:ext>
                  </a:extLst>
                </a:gridCol>
                <a:gridCol w="329184">
                  <a:extLst>
                    <a:ext uri="{9D8B030D-6E8A-4147-A177-3AD203B41FA5}">
                      <a16:colId xmlns:a16="http://schemas.microsoft.com/office/drawing/2014/main" val="468573287"/>
                    </a:ext>
                  </a:extLst>
                </a:gridCol>
                <a:gridCol w="329184">
                  <a:extLst>
                    <a:ext uri="{9D8B030D-6E8A-4147-A177-3AD203B41FA5}">
                      <a16:colId xmlns:a16="http://schemas.microsoft.com/office/drawing/2014/main" val="1476835291"/>
                    </a:ext>
                  </a:extLst>
                </a:gridCol>
                <a:gridCol w="329184">
                  <a:extLst>
                    <a:ext uri="{9D8B030D-6E8A-4147-A177-3AD203B41FA5}">
                      <a16:colId xmlns:a16="http://schemas.microsoft.com/office/drawing/2014/main" val="528004376"/>
                    </a:ext>
                  </a:extLst>
                </a:gridCol>
                <a:gridCol w="329184">
                  <a:extLst>
                    <a:ext uri="{9D8B030D-6E8A-4147-A177-3AD203B41FA5}">
                      <a16:colId xmlns:a16="http://schemas.microsoft.com/office/drawing/2014/main" val="233785046"/>
                    </a:ext>
                  </a:extLst>
                </a:gridCol>
                <a:gridCol w="329184">
                  <a:extLst>
                    <a:ext uri="{9D8B030D-6E8A-4147-A177-3AD203B41FA5}">
                      <a16:colId xmlns:a16="http://schemas.microsoft.com/office/drawing/2014/main" val="1692642205"/>
                    </a:ext>
                  </a:extLst>
                </a:gridCol>
                <a:gridCol w="329184">
                  <a:extLst>
                    <a:ext uri="{9D8B030D-6E8A-4147-A177-3AD203B41FA5}">
                      <a16:colId xmlns:a16="http://schemas.microsoft.com/office/drawing/2014/main" val="2663785718"/>
                    </a:ext>
                  </a:extLst>
                </a:gridCol>
                <a:gridCol w="329184">
                  <a:extLst>
                    <a:ext uri="{9D8B030D-6E8A-4147-A177-3AD203B41FA5}">
                      <a16:colId xmlns:a16="http://schemas.microsoft.com/office/drawing/2014/main" val="2669082193"/>
                    </a:ext>
                  </a:extLst>
                </a:gridCol>
                <a:gridCol w="329184">
                  <a:extLst>
                    <a:ext uri="{9D8B030D-6E8A-4147-A177-3AD203B41FA5}">
                      <a16:colId xmlns:a16="http://schemas.microsoft.com/office/drawing/2014/main" val="2608550240"/>
                    </a:ext>
                  </a:extLst>
                </a:gridCol>
                <a:gridCol w="329184">
                  <a:extLst>
                    <a:ext uri="{9D8B030D-6E8A-4147-A177-3AD203B41FA5}">
                      <a16:colId xmlns:a16="http://schemas.microsoft.com/office/drawing/2014/main" val="1293243015"/>
                    </a:ext>
                  </a:extLst>
                </a:gridCol>
                <a:gridCol w="329184">
                  <a:extLst>
                    <a:ext uri="{9D8B030D-6E8A-4147-A177-3AD203B41FA5}">
                      <a16:colId xmlns:a16="http://schemas.microsoft.com/office/drawing/2014/main" val="1641426152"/>
                    </a:ext>
                  </a:extLst>
                </a:gridCol>
                <a:gridCol w="329184">
                  <a:extLst>
                    <a:ext uri="{9D8B030D-6E8A-4147-A177-3AD203B41FA5}">
                      <a16:colId xmlns:a16="http://schemas.microsoft.com/office/drawing/2014/main" val="2237306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704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- 2019-03-25 19:41:58 </a:t>
                      </a:r>
                      <a:r>
                        <a:rPr kumimoji="0" lang="es-ES" sz="1000" b="0" i="0" u="none" strike="noStrike" kern="1200" cap="none" spc="0" normalizeH="0" baseline="0" noProof="0">
                          <a:ln>
                            <a:noFill/>
                          </a:ln>
                          <a:solidFill>
                            <a:prstClr val="black"/>
                          </a:solidFill>
                          <a:effectLst/>
                          <a:uLnTx/>
                          <a:uFillTx/>
                          <a:latin typeface="+mn-lt"/>
                          <a:ea typeface="+mn-ea"/>
                          <a:cs typeface="+mn-cs"/>
                        </a:rPr>
                        <a:t> 
 Inauguramos una nueva comisaría en San Cayetano, y les entregamos una camioneta 0km para que realicen tareas de vigilancia. Tenemos como política de estado crear más comisarías, con equipamiento y con oficiales capacitados para brindarle mayor seguridad a cada correntino.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3946319"/>
                  </a:ext>
                </a:extLst>
              </a:tr>
            </a:tbl>
          </a:graphicData>
        </a:graphic>
      </p:graphicFrame>
      <p:sp>
        <p:nvSpPr>
          <p:cNvPr id="4" name="Text Placeholder 3">
            <a:extLst>
              <a:ext uri="{FF2B5EF4-FFF2-40B4-BE49-F238E27FC236}">
                <a16:creationId xmlns:a16="http://schemas.microsoft.com/office/drawing/2014/main" id="{E67FB9CA-9D32-441F-B981-010020457F6F}"/>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796417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80D86-6C07-4697-9F34-402781795745}"/>
              </a:ext>
            </a:extLst>
          </p:cNvPr>
          <p:cNvSpPr>
            <a:spLocks noGrp="1"/>
          </p:cNvSpPr>
          <p:nvPr>
            <p:ph type="title"/>
          </p:nvPr>
        </p:nvSpPr>
        <p:spPr/>
        <p:txBody>
          <a:bodyPr/>
          <a:lstStyle/>
          <a:p>
            <a:r>
              <a:rPr lang="en-US"/>
              <a:t>Facebook Own Posts Table | CORRIENTES - 16 of 25</a:t>
            </a:r>
          </a:p>
        </p:txBody>
      </p:sp>
      <p:graphicFrame>
        <p:nvGraphicFramePr>
          <p:cNvPr id="5" name="Table Placeholder 4">
            <a:extLst>
              <a:ext uri="{FF2B5EF4-FFF2-40B4-BE49-F238E27FC236}">
                <a16:creationId xmlns:a16="http://schemas.microsoft.com/office/drawing/2014/main" id="{072A7A17-D97E-4F37-81D5-4F288FB550DE}"/>
              </a:ext>
            </a:extLst>
          </p:cNvPr>
          <p:cNvGraphicFramePr>
            <a:graphicFrameLocks noGrp="1"/>
          </p:cNvGraphicFramePr>
          <p:nvPr>
            <p:ph type="tbl" sz="quarter" idx="13"/>
            <p:extLst>
              <p:ext uri="{D42A27DB-BD31-4B8C-83A1-F6EECF244321}">
                <p14:modId xmlns:p14="http://schemas.microsoft.com/office/powerpoint/2010/main" val="376737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9112563"/>
                    </a:ext>
                  </a:extLst>
                </a:gridCol>
                <a:gridCol w="905256">
                  <a:extLst>
                    <a:ext uri="{9D8B030D-6E8A-4147-A177-3AD203B41FA5}">
                      <a16:colId xmlns:a16="http://schemas.microsoft.com/office/drawing/2014/main" val="782164499"/>
                    </a:ext>
                  </a:extLst>
                </a:gridCol>
                <a:gridCol w="658368">
                  <a:extLst>
                    <a:ext uri="{9D8B030D-6E8A-4147-A177-3AD203B41FA5}">
                      <a16:colId xmlns:a16="http://schemas.microsoft.com/office/drawing/2014/main" val="971942953"/>
                    </a:ext>
                  </a:extLst>
                </a:gridCol>
                <a:gridCol w="329184">
                  <a:extLst>
                    <a:ext uri="{9D8B030D-6E8A-4147-A177-3AD203B41FA5}">
                      <a16:colId xmlns:a16="http://schemas.microsoft.com/office/drawing/2014/main" val="3554056724"/>
                    </a:ext>
                  </a:extLst>
                </a:gridCol>
                <a:gridCol w="329184">
                  <a:extLst>
                    <a:ext uri="{9D8B030D-6E8A-4147-A177-3AD203B41FA5}">
                      <a16:colId xmlns:a16="http://schemas.microsoft.com/office/drawing/2014/main" val="102071191"/>
                    </a:ext>
                  </a:extLst>
                </a:gridCol>
                <a:gridCol w="329184">
                  <a:extLst>
                    <a:ext uri="{9D8B030D-6E8A-4147-A177-3AD203B41FA5}">
                      <a16:colId xmlns:a16="http://schemas.microsoft.com/office/drawing/2014/main" val="1954911481"/>
                    </a:ext>
                  </a:extLst>
                </a:gridCol>
                <a:gridCol w="329184">
                  <a:extLst>
                    <a:ext uri="{9D8B030D-6E8A-4147-A177-3AD203B41FA5}">
                      <a16:colId xmlns:a16="http://schemas.microsoft.com/office/drawing/2014/main" val="1252914206"/>
                    </a:ext>
                  </a:extLst>
                </a:gridCol>
                <a:gridCol w="329184">
                  <a:extLst>
                    <a:ext uri="{9D8B030D-6E8A-4147-A177-3AD203B41FA5}">
                      <a16:colId xmlns:a16="http://schemas.microsoft.com/office/drawing/2014/main" val="275028636"/>
                    </a:ext>
                  </a:extLst>
                </a:gridCol>
                <a:gridCol w="329184">
                  <a:extLst>
                    <a:ext uri="{9D8B030D-6E8A-4147-A177-3AD203B41FA5}">
                      <a16:colId xmlns:a16="http://schemas.microsoft.com/office/drawing/2014/main" val="1668440615"/>
                    </a:ext>
                  </a:extLst>
                </a:gridCol>
                <a:gridCol w="329184">
                  <a:extLst>
                    <a:ext uri="{9D8B030D-6E8A-4147-A177-3AD203B41FA5}">
                      <a16:colId xmlns:a16="http://schemas.microsoft.com/office/drawing/2014/main" val="2510182123"/>
                    </a:ext>
                  </a:extLst>
                </a:gridCol>
                <a:gridCol w="329184">
                  <a:extLst>
                    <a:ext uri="{9D8B030D-6E8A-4147-A177-3AD203B41FA5}">
                      <a16:colId xmlns:a16="http://schemas.microsoft.com/office/drawing/2014/main" val="105122097"/>
                    </a:ext>
                  </a:extLst>
                </a:gridCol>
                <a:gridCol w="329184">
                  <a:extLst>
                    <a:ext uri="{9D8B030D-6E8A-4147-A177-3AD203B41FA5}">
                      <a16:colId xmlns:a16="http://schemas.microsoft.com/office/drawing/2014/main" val="1554975980"/>
                    </a:ext>
                  </a:extLst>
                </a:gridCol>
                <a:gridCol w="329184">
                  <a:extLst>
                    <a:ext uri="{9D8B030D-6E8A-4147-A177-3AD203B41FA5}">
                      <a16:colId xmlns:a16="http://schemas.microsoft.com/office/drawing/2014/main" val="160425558"/>
                    </a:ext>
                  </a:extLst>
                </a:gridCol>
                <a:gridCol w="329184">
                  <a:extLst>
                    <a:ext uri="{9D8B030D-6E8A-4147-A177-3AD203B41FA5}">
                      <a16:colId xmlns:a16="http://schemas.microsoft.com/office/drawing/2014/main" val="517750429"/>
                    </a:ext>
                  </a:extLst>
                </a:gridCol>
                <a:gridCol w="329184">
                  <a:extLst>
                    <a:ext uri="{9D8B030D-6E8A-4147-A177-3AD203B41FA5}">
                      <a16:colId xmlns:a16="http://schemas.microsoft.com/office/drawing/2014/main" val="2852734422"/>
                    </a:ext>
                  </a:extLst>
                </a:gridCol>
                <a:gridCol w="329184">
                  <a:extLst>
                    <a:ext uri="{9D8B030D-6E8A-4147-A177-3AD203B41FA5}">
                      <a16:colId xmlns:a16="http://schemas.microsoft.com/office/drawing/2014/main" val="3203681300"/>
                    </a:ext>
                  </a:extLst>
                </a:gridCol>
                <a:gridCol w="329184">
                  <a:extLst>
                    <a:ext uri="{9D8B030D-6E8A-4147-A177-3AD203B41FA5}">
                      <a16:colId xmlns:a16="http://schemas.microsoft.com/office/drawing/2014/main" val="2670677920"/>
                    </a:ext>
                  </a:extLst>
                </a:gridCol>
                <a:gridCol w="329184">
                  <a:extLst>
                    <a:ext uri="{9D8B030D-6E8A-4147-A177-3AD203B41FA5}">
                      <a16:colId xmlns:a16="http://schemas.microsoft.com/office/drawing/2014/main" val="54587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697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Gustavo Valdés - 2019-03-25 10:06:32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https://scontent.xx.fbcdn.net/v/t1.0-9/s720x720/54728870_1023456414444901_6354777480234008576_n.jpg?_nc_cat=102&amp;_nc_ht=scontent.xx&amp;oh=544557c10d34ba52a01e802407f8fbd4&amp;oe=5D019C18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0127548"/>
                  </a:ext>
                </a:extLst>
              </a:tr>
            </a:tbl>
          </a:graphicData>
        </a:graphic>
      </p:graphicFrame>
      <p:sp>
        <p:nvSpPr>
          <p:cNvPr id="4" name="Text Placeholder 3">
            <a:extLst>
              <a:ext uri="{FF2B5EF4-FFF2-40B4-BE49-F238E27FC236}">
                <a16:creationId xmlns:a16="http://schemas.microsoft.com/office/drawing/2014/main" id="{62CC389F-837B-4E82-91F8-FE8F5FA1B792}"/>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2762386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B3F84-9577-4A11-AE03-50CA672F7FD4}"/>
              </a:ext>
            </a:extLst>
          </p:cNvPr>
          <p:cNvSpPr>
            <a:spLocks noGrp="1"/>
          </p:cNvSpPr>
          <p:nvPr>
            <p:ph type="title"/>
          </p:nvPr>
        </p:nvSpPr>
        <p:spPr/>
        <p:txBody>
          <a:bodyPr/>
          <a:lstStyle/>
          <a:p>
            <a:r>
              <a:rPr lang="en-US"/>
              <a:t>Facebook Own Posts Table | CORRIENTES - 17 of 25</a:t>
            </a:r>
          </a:p>
        </p:txBody>
      </p:sp>
      <p:graphicFrame>
        <p:nvGraphicFramePr>
          <p:cNvPr id="5" name="Table Placeholder 4">
            <a:extLst>
              <a:ext uri="{FF2B5EF4-FFF2-40B4-BE49-F238E27FC236}">
                <a16:creationId xmlns:a16="http://schemas.microsoft.com/office/drawing/2014/main" id="{3F3D0D0B-F8FD-4FD6-BD48-31F1AF5B5136}"/>
              </a:ext>
            </a:extLst>
          </p:cNvPr>
          <p:cNvGraphicFramePr>
            <a:graphicFrameLocks noGrp="1"/>
          </p:cNvGraphicFramePr>
          <p:nvPr>
            <p:ph type="tbl" sz="quarter" idx="13"/>
            <p:extLst>
              <p:ext uri="{D42A27DB-BD31-4B8C-83A1-F6EECF244321}">
                <p14:modId xmlns:p14="http://schemas.microsoft.com/office/powerpoint/2010/main" val="149065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1393022"/>
                    </a:ext>
                  </a:extLst>
                </a:gridCol>
                <a:gridCol w="905256">
                  <a:extLst>
                    <a:ext uri="{9D8B030D-6E8A-4147-A177-3AD203B41FA5}">
                      <a16:colId xmlns:a16="http://schemas.microsoft.com/office/drawing/2014/main" val="1223346027"/>
                    </a:ext>
                  </a:extLst>
                </a:gridCol>
                <a:gridCol w="658368">
                  <a:extLst>
                    <a:ext uri="{9D8B030D-6E8A-4147-A177-3AD203B41FA5}">
                      <a16:colId xmlns:a16="http://schemas.microsoft.com/office/drawing/2014/main" val="1568193785"/>
                    </a:ext>
                  </a:extLst>
                </a:gridCol>
                <a:gridCol w="329184">
                  <a:extLst>
                    <a:ext uri="{9D8B030D-6E8A-4147-A177-3AD203B41FA5}">
                      <a16:colId xmlns:a16="http://schemas.microsoft.com/office/drawing/2014/main" val="2798181669"/>
                    </a:ext>
                  </a:extLst>
                </a:gridCol>
                <a:gridCol w="329184">
                  <a:extLst>
                    <a:ext uri="{9D8B030D-6E8A-4147-A177-3AD203B41FA5}">
                      <a16:colId xmlns:a16="http://schemas.microsoft.com/office/drawing/2014/main" val="1173637664"/>
                    </a:ext>
                  </a:extLst>
                </a:gridCol>
                <a:gridCol w="329184">
                  <a:extLst>
                    <a:ext uri="{9D8B030D-6E8A-4147-A177-3AD203B41FA5}">
                      <a16:colId xmlns:a16="http://schemas.microsoft.com/office/drawing/2014/main" val="131430693"/>
                    </a:ext>
                  </a:extLst>
                </a:gridCol>
                <a:gridCol w="329184">
                  <a:extLst>
                    <a:ext uri="{9D8B030D-6E8A-4147-A177-3AD203B41FA5}">
                      <a16:colId xmlns:a16="http://schemas.microsoft.com/office/drawing/2014/main" val="475334188"/>
                    </a:ext>
                  </a:extLst>
                </a:gridCol>
                <a:gridCol w="329184">
                  <a:extLst>
                    <a:ext uri="{9D8B030D-6E8A-4147-A177-3AD203B41FA5}">
                      <a16:colId xmlns:a16="http://schemas.microsoft.com/office/drawing/2014/main" val="2005542214"/>
                    </a:ext>
                  </a:extLst>
                </a:gridCol>
                <a:gridCol w="329184">
                  <a:extLst>
                    <a:ext uri="{9D8B030D-6E8A-4147-A177-3AD203B41FA5}">
                      <a16:colId xmlns:a16="http://schemas.microsoft.com/office/drawing/2014/main" val="485240045"/>
                    </a:ext>
                  </a:extLst>
                </a:gridCol>
                <a:gridCol w="329184">
                  <a:extLst>
                    <a:ext uri="{9D8B030D-6E8A-4147-A177-3AD203B41FA5}">
                      <a16:colId xmlns:a16="http://schemas.microsoft.com/office/drawing/2014/main" val="1759631053"/>
                    </a:ext>
                  </a:extLst>
                </a:gridCol>
                <a:gridCol w="329184">
                  <a:extLst>
                    <a:ext uri="{9D8B030D-6E8A-4147-A177-3AD203B41FA5}">
                      <a16:colId xmlns:a16="http://schemas.microsoft.com/office/drawing/2014/main" val="3634235804"/>
                    </a:ext>
                  </a:extLst>
                </a:gridCol>
                <a:gridCol w="329184">
                  <a:extLst>
                    <a:ext uri="{9D8B030D-6E8A-4147-A177-3AD203B41FA5}">
                      <a16:colId xmlns:a16="http://schemas.microsoft.com/office/drawing/2014/main" val="650587867"/>
                    </a:ext>
                  </a:extLst>
                </a:gridCol>
                <a:gridCol w="329184">
                  <a:extLst>
                    <a:ext uri="{9D8B030D-6E8A-4147-A177-3AD203B41FA5}">
                      <a16:colId xmlns:a16="http://schemas.microsoft.com/office/drawing/2014/main" val="1605318285"/>
                    </a:ext>
                  </a:extLst>
                </a:gridCol>
                <a:gridCol w="329184">
                  <a:extLst>
                    <a:ext uri="{9D8B030D-6E8A-4147-A177-3AD203B41FA5}">
                      <a16:colId xmlns:a16="http://schemas.microsoft.com/office/drawing/2014/main" val="2662109614"/>
                    </a:ext>
                  </a:extLst>
                </a:gridCol>
                <a:gridCol w="329184">
                  <a:extLst>
                    <a:ext uri="{9D8B030D-6E8A-4147-A177-3AD203B41FA5}">
                      <a16:colId xmlns:a16="http://schemas.microsoft.com/office/drawing/2014/main" val="3084838744"/>
                    </a:ext>
                  </a:extLst>
                </a:gridCol>
                <a:gridCol w="329184">
                  <a:extLst>
                    <a:ext uri="{9D8B030D-6E8A-4147-A177-3AD203B41FA5}">
                      <a16:colId xmlns:a16="http://schemas.microsoft.com/office/drawing/2014/main" val="3142241202"/>
                    </a:ext>
                  </a:extLst>
                </a:gridCol>
                <a:gridCol w="329184">
                  <a:extLst>
                    <a:ext uri="{9D8B030D-6E8A-4147-A177-3AD203B41FA5}">
                      <a16:colId xmlns:a16="http://schemas.microsoft.com/office/drawing/2014/main" val="306308600"/>
                    </a:ext>
                  </a:extLst>
                </a:gridCol>
                <a:gridCol w="329184">
                  <a:extLst>
                    <a:ext uri="{9D8B030D-6E8A-4147-A177-3AD203B41FA5}">
                      <a16:colId xmlns:a16="http://schemas.microsoft.com/office/drawing/2014/main" val="361727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233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Eduardo Tassano - 2019-03-25 09:46:57 </a:t>
                      </a:r>
                      <a:r>
                        <a:rPr kumimoji="0" lang="es-ES" sz="1000" b="0" i="0" u="none" strike="noStrike" kern="1200" cap="none" spc="0" normalizeH="0" baseline="0" noProof="0">
                          <a:ln>
                            <a:noFill/>
                          </a:ln>
                          <a:solidFill>
                            <a:prstClr val="black"/>
                          </a:solidFill>
                          <a:effectLst/>
                          <a:uLnTx/>
                          <a:uFillTx/>
                          <a:latin typeface="+mn-lt"/>
                          <a:ea typeface="+mn-ea"/>
                          <a:cs typeface="+mn-cs"/>
                        </a:rPr>
                        <a:t> 
 Junto al Gobierno de Corrientes estamos reparando las calles en más de diez frentes de bacheo para que podamos circular mejor y más 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https://scontent.xx.fbcdn.net/v/t15.5256-10/s720x720/54246502_331525811042557_4226703429394759680_n.jpg?_nc_cat=106&amp;_nc_ht=scontent.xx&amp;oh=5cb23ce04febb13555f11bac81ca57f0&amp;oe=5D0FB2F7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6522385"/>
                  </a:ext>
                </a:extLst>
              </a:tr>
            </a:tbl>
          </a:graphicData>
        </a:graphic>
      </p:graphicFrame>
      <p:sp>
        <p:nvSpPr>
          <p:cNvPr id="4" name="Text Placeholder 3">
            <a:extLst>
              <a:ext uri="{FF2B5EF4-FFF2-40B4-BE49-F238E27FC236}">
                <a16:creationId xmlns:a16="http://schemas.microsoft.com/office/drawing/2014/main" id="{E290503A-EFC2-4F5C-8FF0-187FB4EEFC1A}"/>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2763870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D2E4-3F32-4E4F-8833-03C2F51A8DF2}"/>
              </a:ext>
            </a:extLst>
          </p:cNvPr>
          <p:cNvSpPr>
            <a:spLocks noGrp="1"/>
          </p:cNvSpPr>
          <p:nvPr>
            <p:ph type="title"/>
          </p:nvPr>
        </p:nvSpPr>
        <p:spPr/>
        <p:txBody>
          <a:bodyPr/>
          <a:lstStyle/>
          <a:p>
            <a:r>
              <a:rPr lang="en-US"/>
              <a:t>Facebook Own Posts Table | CORRIENTES - 18 of 25</a:t>
            </a:r>
          </a:p>
        </p:txBody>
      </p:sp>
      <p:graphicFrame>
        <p:nvGraphicFramePr>
          <p:cNvPr id="5" name="Table Placeholder 4">
            <a:extLst>
              <a:ext uri="{FF2B5EF4-FFF2-40B4-BE49-F238E27FC236}">
                <a16:creationId xmlns:a16="http://schemas.microsoft.com/office/drawing/2014/main" id="{D7F11361-A1D2-4046-95FD-32FD75BE204B}"/>
              </a:ext>
            </a:extLst>
          </p:cNvPr>
          <p:cNvGraphicFramePr>
            <a:graphicFrameLocks noGrp="1"/>
          </p:cNvGraphicFramePr>
          <p:nvPr>
            <p:ph type="tbl" sz="quarter" idx="13"/>
            <p:extLst>
              <p:ext uri="{D42A27DB-BD31-4B8C-83A1-F6EECF244321}">
                <p14:modId xmlns:p14="http://schemas.microsoft.com/office/powerpoint/2010/main" val="252061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24378528"/>
                    </a:ext>
                  </a:extLst>
                </a:gridCol>
                <a:gridCol w="905256">
                  <a:extLst>
                    <a:ext uri="{9D8B030D-6E8A-4147-A177-3AD203B41FA5}">
                      <a16:colId xmlns:a16="http://schemas.microsoft.com/office/drawing/2014/main" val="673176506"/>
                    </a:ext>
                  </a:extLst>
                </a:gridCol>
                <a:gridCol w="658368">
                  <a:extLst>
                    <a:ext uri="{9D8B030D-6E8A-4147-A177-3AD203B41FA5}">
                      <a16:colId xmlns:a16="http://schemas.microsoft.com/office/drawing/2014/main" val="762381745"/>
                    </a:ext>
                  </a:extLst>
                </a:gridCol>
                <a:gridCol w="329184">
                  <a:extLst>
                    <a:ext uri="{9D8B030D-6E8A-4147-A177-3AD203B41FA5}">
                      <a16:colId xmlns:a16="http://schemas.microsoft.com/office/drawing/2014/main" val="1875505209"/>
                    </a:ext>
                  </a:extLst>
                </a:gridCol>
                <a:gridCol w="329184">
                  <a:extLst>
                    <a:ext uri="{9D8B030D-6E8A-4147-A177-3AD203B41FA5}">
                      <a16:colId xmlns:a16="http://schemas.microsoft.com/office/drawing/2014/main" val="4190824262"/>
                    </a:ext>
                  </a:extLst>
                </a:gridCol>
                <a:gridCol w="329184">
                  <a:extLst>
                    <a:ext uri="{9D8B030D-6E8A-4147-A177-3AD203B41FA5}">
                      <a16:colId xmlns:a16="http://schemas.microsoft.com/office/drawing/2014/main" val="626556859"/>
                    </a:ext>
                  </a:extLst>
                </a:gridCol>
                <a:gridCol w="329184">
                  <a:extLst>
                    <a:ext uri="{9D8B030D-6E8A-4147-A177-3AD203B41FA5}">
                      <a16:colId xmlns:a16="http://schemas.microsoft.com/office/drawing/2014/main" val="1148565535"/>
                    </a:ext>
                  </a:extLst>
                </a:gridCol>
                <a:gridCol w="329184">
                  <a:extLst>
                    <a:ext uri="{9D8B030D-6E8A-4147-A177-3AD203B41FA5}">
                      <a16:colId xmlns:a16="http://schemas.microsoft.com/office/drawing/2014/main" val="2186484001"/>
                    </a:ext>
                  </a:extLst>
                </a:gridCol>
                <a:gridCol w="329184">
                  <a:extLst>
                    <a:ext uri="{9D8B030D-6E8A-4147-A177-3AD203B41FA5}">
                      <a16:colId xmlns:a16="http://schemas.microsoft.com/office/drawing/2014/main" val="1490071451"/>
                    </a:ext>
                  </a:extLst>
                </a:gridCol>
                <a:gridCol w="329184">
                  <a:extLst>
                    <a:ext uri="{9D8B030D-6E8A-4147-A177-3AD203B41FA5}">
                      <a16:colId xmlns:a16="http://schemas.microsoft.com/office/drawing/2014/main" val="2354889339"/>
                    </a:ext>
                  </a:extLst>
                </a:gridCol>
                <a:gridCol w="329184">
                  <a:extLst>
                    <a:ext uri="{9D8B030D-6E8A-4147-A177-3AD203B41FA5}">
                      <a16:colId xmlns:a16="http://schemas.microsoft.com/office/drawing/2014/main" val="4081596128"/>
                    </a:ext>
                  </a:extLst>
                </a:gridCol>
                <a:gridCol w="329184">
                  <a:extLst>
                    <a:ext uri="{9D8B030D-6E8A-4147-A177-3AD203B41FA5}">
                      <a16:colId xmlns:a16="http://schemas.microsoft.com/office/drawing/2014/main" val="3744077715"/>
                    </a:ext>
                  </a:extLst>
                </a:gridCol>
                <a:gridCol w="329184">
                  <a:extLst>
                    <a:ext uri="{9D8B030D-6E8A-4147-A177-3AD203B41FA5}">
                      <a16:colId xmlns:a16="http://schemas.microsoft.com/office/drawing/2014/main" val="596699357"/>
                    </a:ext>
                  </a:extLst>
                </a:gridCol>
                <a:gridCol w="329184">
                  <a:extLst>
                    <a:ext uri="{9D8B030D-6E8A-4147-A177-3AD203B41FA5}">
                      <a16:colId xmlns:a16="http://schemas.microsoft.com/office/drawing/2014/main" val="63590999"/>
                    </a:ext>
                  </a:extLst>
                </a:gridCol>
                <a:gridCol w="329184">
                  <a:extLst>
                    <a:ext uri="{9D8B030D-6E8A-4147-A177-3AD203B41FA5}">
                      <a16:colId xmlns:a16="http://schemas.microsoft.com/office/drawing/2014/main" val="2099745724"/>
                    </a:ext>
                  </a:extLst>
                </a:gridCol>
                <a:gridCol w="329184">
                  <a:extLst>
                    <a:ext uri="{9D8B030D-6E8A-4147-A177-3AD203B41FA5}">
                      <a16:colId xmlns:a16="http://schemas.microsoft.com/office/drawing/2014/main" val="1893698887"/>
                    </a:ext>
                  </a:extLst>
                </a:gridCol>
                <a:gridCol w="329184">
                  <a:extLst>
                    <a:ext uri="{9D8B030D-6E8A-4147-A177-3AD203B41FA5}">
                      <a16:colId xmlns:a16="http://schemas.microsoft.com/office/drawing/2014/main" val="3741724569"/>
                    </a:ext>
                  </a:extLst>
                </a:gridCol>
                <a:gridCol w="329184">
                  <a:extLst>
                    <a:ext uri="{9D8B030D-6E8A-4147-A177-3AD203B41FA5}">
                      <a16:colId xmlns:a16="http://schemas.microsoft.com/office/drawing/2014/main" val="249719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589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- 2019-03-24 21:51:51 </a:t>
                      </a:r>
                      <a:r>
                        <a:rPr kumimoji="0" lang="es-ES" sz="1000" b="0" i="0" u="none" strike="noStrike" kern="1200" cap="none" spc="0" normalizeH="0" baseline="0" noProof="0">
                          <a:ln>
                            <a:noFill/>
                          </a:ln>
                          <a:solidFill>
                            <a:prstClr val="black"/>
                          </a:solidFill>
                          <a:effectLst/>
                          <a:uLnTx/>
                          <a:uFillTx/>
                          <a:latin typeface="+mn-lt"/>
                          <a:ea typeface="+mn-ea"/>
                          <a:cs typeface="+mn-cs"/>
                        </a:rPr>
                        <a:t> 
 Enrique fue mi profesor de matemáticas, y después de 33 años de enseñar llegó su momento de jubilarse. Lo sorprendí en su casa para agradecerle por haberme formado con tanta dedicación.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https://scontent.xx.fbcdn.net/v/t15.5256-10/s720x720/53788997_2384220271823373_4239641193740238848_n.jpg?_nc_cat=101&amp;_nc_ht=scontent.xx&amp;oh=0a33d1121780fced840c74b9d47f1674&amp;oe=5D03B668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817561"/>
                  </a:ext>
                </a:extLst>
              </a:tr>
            </a:tbl>
          </a:graphicData>
        </a:graphic>
      </p:graphicFrame>
      <p:sp>
        <p:nvSpPr>
          <p:cNvPr id="4" name="Text Placeholder 3">
            <a:extLst>
              <a:ext uri="{FF2B5EF4-FFF2-40B4-BE49-F238E27FC236}">
                <a16:creationId xmlns:a16="http://schemas.microsoft.com/office/drawing/2014/main" id="{4051DDBC-CE9E-448B-BAA2-190AB86C3F54}"/>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800336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8BDC2-EA26-4E92-B942-7B6862C55A8C}"/>
              </a:ext>
            </a:extLst>
          </p:cNvPr>
          <p:cNvSpPr>
            <a:spLocks noGrp="1"/>
          </p:cNvSpPr>
          <p:nvPr>
            <p:ph type="title"/>
          </p:nvPr>
        </p:nvSpPr>
        <p:spPr/>
        <p:txBody>
          <a:bodyPr/>
          <a:lstStyle/>
          <a:p>
            <a:r>
              <a:rPr lang="en-US"/>
              <a:t>Facebook Own Posts Table | CORRIENTES - 19 of 25</a:t>
            </a:r>
          </a:p>
        </p:txBody>
      </p:sp>
      <p:graphicFrame>
        <p:nvGraphicFramePr>
          <p:cNvPr id="5" name="Table Placeholder 4">
            <a:extLst>
              <a:ext uri="{FF2B5EF4-FFF2-40B4-BE49-F238E27FC236}">
                <a16:creationId xmlns:a16="http://schemas.microsoft.com/office/drawing/2014/main" id="{E978D5DF-9F70-46C6-A3C9-CA3E8EC392EF}"/>
              </a:ext>
            </a:extLst>
          </p:cNvPr>
          <p:cNvGraphicFramePr>
            <a:graphicFrameLocks noGrp="1"/>
          </p:cNvGraphicFramePr>
          <p:nvPr>
            <p:ph type="tbl" sz="quarter" idx="13"/>
            <p:extLst>
              <p:ext uri="{D42A27DB-BD31-4B8C-83A1-F6EECF244321}">
                <p14:modId xmlns:p14="http://schemas.microsoft.com/office/powerpoint/2010/main" val="248338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31072242"/>
                    </a:ext>
                  </a:extLst>
                </a:gridCol>
                <a:gridCol w="905256">
                  <a:extLst>
                    <a:ext uri="{9D8B030D-6E8A-4147-A177-3AD203B41FA5}">
                      <a16:colId xmlns:a16="http://schemas.microsoft.com/office/drawing/2014/main" val="4051481495"/>
                    </a:ext>
                  </a:extLst>
                </a:gridCol>
                <a:gridCol w="658368">
                  <a:extLst>
                    <a:ext uri="{9D8B030D-6E8A-4147-A177-3AD203B41FA5}">
                      <a16:colId xmlns:a16="http://schemas.microsoft.com/office/drawing/2014/main" val="3638034298"/>
                    </a:ext>
                  </a:extLst>
                </a:gridCol>
                <a:gridCol w="329184">
                  <a:extLst>
                    <a:ext uri="{9D8B030D-6E8A-4147-A177-3AD203B41FA5}">
                      <a16:colId xmlns:a16="http://schemas.microsoft.com/office/drawing/2014/main" val="2223478442"/>
                    </a:ext>
                  </a:extLst>
                </a:gridCol>
                <a:gridCol w="329184">
                  <a:extLst>
                    <a:ext uri="{9D8B030D-6E8A-4147-A177-3AD203B41FA5}">
                      <a16:colId xmlns:a16="http://schemas.microsoft.com/office/drawing/2014/main" val="2708290271"/>
                    </a:ext>
                  </a:extLst>
                </a:gridCol>
                <a:gridCol w="329184">
                  <a:extLst>
                    <a:ext uri="{9D8B030D-6E8A-4147-A177-3AD203B41FA5}">
                      <a16:colId xmlns:a16="http://schemas.microsoft.com/office/drawing/2014/main" val="1691582742"/>
                    </a:ext>
                  </a:extLst>
                </a:gridCol>
                <a:gridCol w="329184">
                  <a:extLst>
                    <a:ext uri="{9D8B030D-6E8A-4147-A177-3AD203B41FA5}">
                      <a16:colId xmlns:a16="http://schemas.microsoft.com/office/drawing/2014/main" val="3966755873"/>
                    </a:ext>
                  </a:extLst>
                </a:gridCol>
                <a:gridCol w="329184">
                  <a:extLst>
                    <a:ext uri="{9D8B030D-6E8A-4147-A177-3AD203B41FA5}">
                      <a16:colId xmlns:a16="http://schemas.microsoft.com/office/drawing/2014/main" val="572329617"/>
                    </a:ext>
                  </a:extLst>
                </a:gridCol>
                <a:gridCol w="329184">
                  <a:extLst>
                    <a:ext uri="{9D8B030D-6E8A-4147-A177-3AD203B41FA5}">
                      <a16:colId xmlns:a16="http://schemas.microsoft.com/office/drawing/2014/main" val="2966812598"/>
                    </a:ext>
                  </a:extLst>
                </a:gridCol>
                <a:gridCol w="329184">
                  <a:extLst>
                    <a:ext uri="{9D8B030D-6E8A-4147-A177-3AD203B41FA5}">
                      <a16:colId xmlns:a16="http://schemas.microsoft.com/office/drawing/2014/main" val="2266671020"/>
                    </a:ext>
                  </a:extLst>
                </a:gridCol>
                <a:gridCol w="329184">
                  <a:extLst>
                    <a:ext uri="{9D8B030D-6E8A-4147-A177-3AD203B41FA5}">
                      <a16:colId xmlns:a16="http://schemas.microsoft.com/office/drawing/2014/main" val="429639897"/>
                    </a:ext>
                  </a:extLst>
                </a:gridCol>
                <a:gridCol w="329184">
                  <a:extLst>
                    <a:ext uri="{9D8B030D-6E8A-4147-A177-3AD203B41FA5}">
                      <a16:colId xmlns:a16="http://schemas.microsoft.com/office/drawing/2014/main" val="480855254"/>
                    </a:ext>
                  </a:extLst>
                </a:gridCol>
                <a:gridCol w="329184">
                  <a:extLst>
                    <a:ext uri="{9D8B030D-6E8A-4147-A177-3AD203B41FA5}">
                      <a16:colId xmlns:a16="http://schemas.microsoft.com/office/drawing/2014/main" val="207559846"/>
                    </a:ext>
                  </a:extLst>
                </a:gridCol>
                <a:gridCol w="329184">
                  <a:extLst>
                    <a:ext uri="{9D8B030D-6E8A-4147-A177-3AD203B41FA5}">
                      <a16:colId xmlns:a16="http://schemas.microsoft.com/office/drawing/2014/main" val="3003923740"/>
                    </a:ext>
                  </a:extLst>
                </a:gridCol>
                <a:gridCol w="329184">
                  <a:extLst>
                    <a:ext uri="{9D8B030D-6E8A-4147-A177-3AD203B41FA5}">
                      <a16:colId xmlns:a16="http://schemas.microsoft.com/office/drawing/2014/main" val="1389681162"/>
                    </a:ext>
                  </a:extLst>
                </a:gridCol>
                <a:gridCol w="329184">
                  <a:extLst>
                    <a:ext uri="{9D8B030D-6E8A-4147-A177-3AD203B41FA5}">
                      <a16:colId xmlns:a16="http://schemas.microsoft.com/office/drawing/2014/main" val="638247891"/>
                    </a:ext>
                  </a:extLst>
                </a:gridCol>
                <a:gridCol w="329184">
                  <a:extLst>
                    <a:ext uri="{9D8B030D-6E8A-4147-A177-3AD203B41FA5}">
                      <a16:colId xmlns:a16="http://schemas.microsoft.com/office/drawing/2014/main" val="676305912"/>
                    </a:ext>
                  </a:extLst>
                </a:gridCol>
                <a:gridCol w="329184">
                  <a:extLst>
                    <a:ext uri="{9D8B030D-6E8A-4147-A177-3AD203B41FA5}">
                      <a16:colId xmlns:a16="http://schemas.microsoft.com/office/drawing/2014/main" val="201974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612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Hugo Cuqui Calvano - 2019-03-24 14:01:34 </a:t>
                      </a:r>
                      <a:r>
                        <a:rPr kumimoji="0" lang="es-ES" sz="1000" b="0" i="0" u="none" strike="noStrike" kern="1200" cap="none" spc="0" normalizeH="0" baseline="0" noProof="0">
                          <a:ln>
                            <a:noFill/>
                          </a:ln>
                          <a:solidFill>
                            <a:prstClr val="black"/>
                          </a:solidFill>
                          <a:effectLst/>
                          <a:uLnTx/>
                          <a:uFillTx/>
                          <a:latin typeface="+mn-lt"/>
                          <a:ea typeface="+mn-ea"/>
                          <a:cs typeface="+mn-cs"/>
                        </a:rPr>
                        <a:t> 
 En el Día Nacional de la Memoria, por la Verdad y la Justicia, compartimos una jornada de reflexión con familiares ‪de desaparecidos, ratificando el compromiso de seguir trabajando para mantener viva la memoria, fortalecer nuestra democracia y los derechos humanos, cada día. Estamos juntos, unidos, para que aquello no vuelva a ocurrir #NuncaMas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05:47:37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7249165"/>
                  </a:ext>
                </a:extLst>
              </a:tr>
            </a:tbl>
          </a:graphicData>
        </a:graphic>
      </p:graphicFrame>
      <p:sp>
        <p:nvSpPr>
          <p:cNvPr id="4" name="Text Placeholder 3">
            <a:extLst>
              <a:ext uri="{FF2B5EF4-FFF2-40B4-BE49-F238E27FC236}">
                <a16:creationId xmlns:a16="http://schemas.microsoft.com/office/drawing/2014/main" id="{52F40CA0-FB3D-43AC-9E6B-368021E7337F}"/>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148134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C4ED-E78F-4543-B556-F1F9B4916A17}"/>
              </a:ext>
            </a:extLst>
          </p:cNvPr>
          <p:cNvSpPr>
            <a:spLocks noGrp="1"/>
          </p:cNvSpPr>
          <p:nvPr>
            <p:ph type="title"/>
          </p:nvPr>
        </p:nvSpPr>
        <p:spPr/>
        <p:txBody>
          <a:bodyPr/>
          <a:lstStyle/>
          <a:p>
            <a:r>
              <a:rPr lang="en-US"/>
              <a:t>Facebook Own Posts Table | CORRIENTES - 20 of 25</a:t>
            </a:r>
          </a:p>
        </p:txBody>
      </p:sp>
      <p:graphicFrame>
        <p:nvGraphicFramePr>
          <p:cNvPr id="5" name="Table Placeholder 4">
            <a:extLst>
              <a:ext uri="{FF2B5EF4-FFF2-40B4-BE49-F238E27FC236}">
                <a16:creationId xmlns:a16="http://schemas.microsoft.com/office/drawing/2014/main" id="{5C78AA78-8F39-4E8B-AFBB-CC0733CEF3D0}"/>
              </a:ext>
            </a:extLst>
          </p:cNvPr>
          <p:cNvGraphicFramePr>
            <a:graphicFrameLocks noGrp="1"/>
          </p:cNvGraphicFramePr>
          <p:nvPr>
            <p:ph type="tbl" sz="quarter" idx="13"/>
            <p:extLst>
              <p:ext uri="{D42A27DB-BD31-4B8C-83A1-F6EECF244321}">
                <p14:modId xmlns:p14="http://schemas.microsoft.com/office/powerpoint/2010/main" val="3277359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47112721"/>
                    </a:ext>
                  </a:extLst>
                </a:gridCol>
                <a:gridCol w="905256">
                  <a:extLst>
                    <a:ext uri="{9D8B030D-6E8A-4147-A177-3AD203B41FA5}">
                      <a16:colId xmlns:a16="http://schemas.microsoft.com/office/drawing/2014/main" val="1707047906"/>
                    </a:ext>
                  </a:extLst>
                </a:gridCol>
                <a:gridCol w="658368">
                  <a:extLst>
                    <a:ext uri="{9D8B030D-6E8A-4147-A177-3AD203B41FA5}">
                      <a16:colId xmlns:a16="http://schemas.microsoft.com/office/drawing/2014/main" val="3308785407"/>
                    </a:ext>
                  </a:extLst>
                </a:gridCol>
                <a:gridCol w="329184">
                  <a:extLst>
                    <a:ext uri="{9D8B030D-6E8A-4147-A177-3AD203B41FA5}">
                      <a16:colId xmlns:a16="http://schemas.microsoft.com/office/drawing/2014/main" val="2153638273"/>
                    </a:ext>
                  </a:extLst>
                </a:gridCol>
                <a:gridCol w="329184">
                  <a:extLst>
                    <a:ext uri="{9D8B030D-6E8A-4147-A177-3AD203B41FA5}">
                      <a16:colId xmlns:a16="http://schemas.microsoft.com/office/drawing/2014/main" val="1670035041"/>
                    </a:ext>
                  </a:extLst>
                </a:gridCol>
                <a:gridCol w="329184">
                  <a:extLst>
                    <a:ext uri="{9D8B030D-6E8A-4147-A177-3AD203B41FA5}">
                      <a16:colId xmlns:a16="http://schemas.microsoft.com/office/drawing/2014/main" val="3400022870"/>
                    </a:ext>
                  </a:extLst>
                </a:gridCol>
                <a:gridCol w="329184">
                  <a:extLst>
                    <a:ext uri="{9D8B030D-6E8A-4147-A177-3AD203B41FA5}">
                      <a16:colId xmlns:a16="http://schemas.microsoft.com/office/drawing/2014/main" val="1808078442"/>
                    </a:ext>
                  </a:extLst>
                </a:gridCol>
                <a:gridCol w="329184">
                  <a:extLst>
                    <a:ext uri="{9D8B030D-6E8A-4147-A177-3AD203B41FA5}">
                      <a16:colId xmlns:a16="http://schemas.microsoft.com/office/drawing/2014/main" val="3557566322"/>
                    </a:ext>
                  </a:extLst>
                </a:gridCol>
                <a:gridCol w="329184">
                  <a:extLst>
                    <a:ext uri="{9D8B030D-6E8A-4147-A177-3AD203B41FA5}">
                      <a16:colId xmlns:a16="http://schemas.microsoft.com/office/drawing/2014/main" val="1526968193"/>
                    </a:ext>
                  </a:extLst>
                </a:gridCol>
                <a:gridCol w="329184">
                  <a:extLst>
                    <a:ext uri="{9D8B030D-6E8A-4147-A177-3AD203B41FA5}">
                      <a16:colId xmlns:a16="http://schemas.microsoft.com/office/drawing/2014/main" val="1923387314"/>
                    </a:ext>
                  </a:extLst>
                </a:gridCol>
                <a:gridCol w="329184">
                  <a:extLst>
                    <a:ext uri="{9D8B030D-6E8A-4147-A177-3AD203B41FA5}">
                      <a16:colId xmlns:a16="http://schemas.microsoft.com/office/drawing/2014/main" val="343594037"/>
                    </a:ext>
                  </a:extLst>
                </a:gridCol>
                <a:gridCol w="329184">
                  <a:extLst>
                    <a:ext uri="{9D8B030D-6E8A-4147-A177-3AD203B41FA5}">
                      <a16:colId xmlns:a16="http://schemas.microsoft.com/office/drawing/2014/main" val="2472942228"/>
                    </a:ext>
                  </a:extLst>
                </a:gridCol>
                <a:gridCol w="329184">
                  <a:extLst>
                    <a:ext uri="{9D8B030D-6E8A-4147-A177-3AD203B41FA5}">
                      <a16:colId xmlns:a16="http://schemas.microsoft.com/office/drawing/2014/main" val="4156096923"/>
                    </a:ext>
                  </a:extLst>
                </a:gridCol>
                <a:gridCol w="329184">
                  <a:extLst>
                    <a:ext uri="{9D8B030D-6E8A-4147-A177-3AD203B41FA5}">
                      <a16:colId xmlns:a16="http://schemas.microsoft.com/office/drawing/2014/main" val="2347154565"/>
                    </a:ext>
                  </a:extLst>
                </a:gridCol>
                <a:gridCol w="329184">
                  <a:extLst>
                    <a:ext uri="{9D8B030D-6E8A-4147-A177-3AD203B41FA5}">
                      <a16:colId xmlns:a16="http://schemas.microsoft.com/office/drawing/2014/main" val="1836920964"/>
                    </a:ext>
                  </a:extLst>
                </a:gridCol>
                <a:gridCol w="329184">
                  <a:extLst>
                    <a:ext uri="{9D8B030D-6E8A-4147-A177-3AD203B41FA5}">
                      <a16:colId xmlns:a16="http://schemas.microsoft.com/office/drawing/2014/main" val="1669411625"/>
                    </a:ext>
                  </a:extLst>
                </a:gridCol>
                <a:gridCol w="329184">
                  <a:extLst>
                    <a:ext uri="{9D8B030D-6E8A-4147-A177-3AD203B41FA5}">
                      <a16:colId xmlns:a16="http://schemas.microsoft.com/office/drawing/2014/main" val="4273526926"/>
                    </a:ext>
                  </a:extLst>
                </a:gridCol>
                <a:gridCol w="329184">
                  <a:extLst>
                    <a:ext uri="{9D8B030D-6E8A-4147-A177-3AD203B41FA5}">
                      <a16:colId xmlns:a16="http://schemas.microsoft.com/office/drawing/2014/main" val="2216356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549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- 2019-03-24 10:07:19 </a:t>
                      </a:r>
                      <a:r>
                        <a:rPr kumimoji="0" lang="es-ES" sz="1000" b="0" i="0" u="none" strike="noStrike" kern="1200" cap="none" spc="0" normalizeH="0" baseline="0" noProof="0">
                          <a:ln>
                            <a:noFill/>
                          </a:ln>
                          <a:solidFill>
                            <a:prstClr val="black"/>
                          </a:solidFill>
                          <a:effectLst/>
                          <a:uLnTx/>
                          <a:uFillTx/>
                          <a:latin typeface="+mn-lt"/>
                          <a:ea typeface="+mn-ea"/>
                          <a:cs typeface="+mn-cs"/>
                        </a:rPr>
                        <a:t> 
 El Día Nacional de la Memoria, Verdad y Justicia, nos llama a la reflexión sobre lo que nos pasó para que, juntos, reafirmemos nuestro compromiso diario de fortalecer la Libertad y la Democracia. ¡NUNCA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https://scontent.xx.fbcdn.net/v/t1.0-9/s720x720/54256888_1022423467881529_8140595323945877504_n.jpg?_nc_cat=104&amp;_nc_ht=scontent.xx&amp;oh=12c62f3146f09bf3253cc79214588902&amp;oe=5D08319A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3908379"/>
                  </a:ext>
                </a:extLst>
              </a:tr>
            </a:tbl>
          </a:graphicData>
        </a:graphic>
      </p:graphicFrame>
      <p:sp>
        <p:nvSpPr>
          <p:cNvPr id="4" name="Text Placeholder 3">
            <a:extLst>
              <a:ext uri="{FF2B5EF4-FFF2-40B4-BE49-F238E27FC236}">
                <a16:creationId xmlns:a16="http://schemas.microsoft.com/office/drawing/2014/main" id="{AC2DFFB6-AF3F-45A4-A196-46731AB29F45}"/>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827761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2A5A-294D-4C06-A846-A784E3313E33}"/>
              </a:ext>
            </a:extLst>
          </p:cNvPr>
          <p:cNvSpPr>
            <a:spLocks noGrp="1"/>
          </p:cNvSpPr>
          <p:nvPr>
            <p:ph type="title"/>
          </p:nvPr>
        </p:nvSpPr>
        <p:spPr/>
        <p:txBody>
          <a:bodyPr/>
          <a:lstStyle/>
          <a:p>
            <a:r>
              <a:rPr lang="en-US"/>
              <a:t>Facebook Own Posts Table | CORRIENTES - 21 of 25</a:t>
            </a:r>
          </a:p>
        </p:txBody>
      </p:sp>
      <p:graphicFrame>
        <p:nvGraphicFramePr>
          <p:cNvPr id="5" name="Table Placeholder 4">
            <a:extLst>
              <a:ext uri="{FF2B5EF4-FFF2-40B4-BE49-F238E27FC236}">
                <a16:creationId xmlns:a16="http://schemas.microsoft.com/office/drawing/2014/main" id="{AC430B3D-8F22-4C7C-A6D7-700380984B75}"/>
              </a:ext>
            </a:extLst>
          </p:cNvPr>
          <p:cNvGraphicFramePr>
            <a:graphicFrameLocks noGrp="1"/>
          </p:cNvGraphicFramePr>
          <p:nvPr>
            <p:ph type="tbl" sz="quarter" idx="13"/>
            <p:extLst>
              <p:ext uri="{D42A27DB-BD31-4B8C-83A1-F6EECF244321}">
                <p14:modId xmlns:p14="http://schemas.microsoft.com/office/powerpoint/2010/main" val="689093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2346514"/>
                    </a:ext>
                  </a:extLst>
                </a:gridCol>
                <a:gridCol w="905256">
                  <a:extLst>
                    <a:ext uri="{9D8B030D-6E8A-4147-A177-3AD203B41FA5}">
                      <a16:colId xmlns:a16="http://schemas.microsoft.com/office/drawing/2014/main" val="1882864408"/>
                    </a:ext>
                  </a:extLst>
                </a:gridCol>
                <a:gridCol w="658368">
                  <a:extLst>
                    <a:ext uri="{9D8B030D-6E8A-4147-A177-3AD203B41FA5}">
                      <a16:colId xmlns:a16="http://schemas.microsoft.com/office/drawing/2014/main" val="3987821589"/>
                    </a:ext>
                  </a:extLst>
                </a:gridCol>
                <a:gridCol w="329184">
                  <a:extLst>
                    <a:ext uri="{9D8B030D-6E8A-4147-A177-3AD203B41FA5}">
                      <a16:colId xmlns:a16="http://schemas.microsoft.com/office/drawing/2014/main" val="3498600815"/>
                    </a:ext>
                  </a:extLst>
                </a:gridCol>
                <a:gridCol w="329184">
                  <a:extLst>
                    <a:ext uri="{9D8B030D-6E8A-4147-A177-3AD203B41FA5}">
                      <a16:colId xmlns:a16="http://schemas.microsoft.com/office/drawing/2014/main" val="1973775271"/>
                    </a:ext>
                  </a:extLst>
                </a:gridCol>
                <a:gridCol w="329184">
                  <a:extLst>
                    <a:ext uri="{9D8B030D-6E8A-4147-A177-3AD203B41FA5}">
                      <a16:colId xmlns:a16="http://schemas.microsoft.com/office/drawing/2014/main" val="1239311284"/>
                    </a:ext>
                  </a:extLst>
                </a:gridCol>
                <a:gridCol w="329184">
                  <a:extLst>
                    <a:ext uri="{9D8B030D-6E8A-4147-A177-3AD203B41FA5}">
                      <a16:colId xmlns:a16="http://schemas.microsoft.com/office/drawing/2014/main" val="2650819077"/>
                    </a:ext>
                  </a:extLst>
                </a:gridCol>
                <a:gridCol w="329184">
                  <a:extLst>
                    <a:ext uri="{9D8B030D-6E8A-4147-A177-3AD203B41FA5}">
                      <a16:colId xmlns:a16="http://schemas.microsoft.com/office/drawing/2014/main" val="3089825235"/>
                    </a:ext>
                  </a:extLst>
                </a:gridCol>
                <a:gridCol w="329184">
                  <a:extLst>
                    <a:ext uri="{9D8B030D-6E8A-4147-A177-3AD203B41FA5}">
                      <a16:colId xmlns:a16="http://schemas.microsoft.com/office/drawing/2014/main" val="3119251550"/>
                    </a:ext>
                  </a:extLst>
                </a:gridCol>
                <a:gridCol w="329184">
                  <a:extLst>
                    <a:ext uri="{9D8B030D-6E8A-4147-A177-3AD203B41FA5}">
                      <a16:colId xmlns:a16="http://schemas.microsoft.com/office/drawing/2014/main" val="2256160360"/>
                    </a:ext>
                  </a:extLst>
                </a:gridCol>
                <a:gridCol w="329184">
                  <a:extLst>
                    <a:ext uri="{9D8B030D-6E8A-4147-A177-3AD203B41FA5}">
                      <a16:colId xmlns:a16="http://schemas.microsoft.com/office/drawing/2014/main" val="1521169603"/>
                    </a:ext>
                  </a:extLst>
                </a:gridCol>
                <a:gridCol w="329184">
                  <a:extLst>
                    <a:ext uri="{9D8B030D-6E8A-4147-A177-3AD203B41FA5}">
                      <a16:colId xmlns:a16="http://schemas.microsoft.com/office/drawing/2014/main" val="3674958628"/>
                    </a:ext>
                  </a:extLst>
                </a:gridCol>
                <a:gridCol w="329184">
                  <a:extLst>
                    <a:ext uri="{9D8B030D-6E8A-4147-A177-3AD203B41FA5}">
                      <a16:colId xmlns:a16="http://schemas.microsoft.com/office/drawing/2014/main" val="1758896155"/>
                    </a:ext>
                  </a:extLst>
                </a:gridCol>
                <a:gridCol w="329184">
                  <a:extLst>
                    <a:ext uri="{9D8B030D-6E8A-4147-A177-3AD203B41FA5}">
                      <a16:colId xmlns:a16="http://schemas.microsoft.com/office/drawing/2014/main" val="1153750128"/>
                    </a:ext>
                  </a:extLst>
                </a:gridCol>
                <a:gridCol w="329184">
                  <a:extLst>
                    <a:ext uri="{9D8B030D-6E8A-4147-A177-3AD203B41FA5}">
                      <a16:colId xmlns:a16="http://schemas.microsoft.com/office/drawing/2014/main" val="3471166760"/>
                    </a:ext>
                  </a:extLst>
                </a:gridCol>
                <a:gridCol w="329184">
                  <a:extLst>
                    <a:ext uri="{9D8B030D-6E8A-4147-A177-3AD203B41FA5}">
                      <a16:colId xmlns:a16="http://schemas.microsoft.com/office/drawing/2014/main" val="1882428726"/>
                    </a:ext>
                  </a:extLst>
                </a:gridCol>
                <a:gridCol w="329184">
                  <a:extLst>
                    <a:ext uri="{9D8B030D-6E8A-4147-A177-3AD203B41FA5}">
                      <a16:colId xmlns:a16="http://schemas.microsoft.com/office/drawing/2014/main" val="1872347151"/>
                    </a:ext>
                  </a:extLst>
                </a:gridCol>
                <a:gridCol w="329184">
                  <a:extLst>
                    <a:ext uri="{9D8B030D-6E8A-4147-A177-3AD203B41FA5}">
                      <a16:colId xmlns:a16="http://schemas.microsoft.com/office/drawing/2014/main" val="117367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9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Canteros - 2019-03-24 09:02:04 </a:t>
                      </a:r>
                      <a:r>
                        <a:rPr kumimoji="0" lang="es-ES" sz="1000" b="0" i="0" u="none" strike="noStrike" kern="1200" cap="none" spc="0" normalizeH="0" baseline="0" noProof="0">
                          <a:ln>
                            <a:noFill/>
                          </a:ln>
                          <a:solidFill>
                            <a:prstClr val="black"/>
                          </a:solidFill>
                          <a:effectLst/>
                          <a:uLnTx/>
                          <a:uFillTx/>
                          <a:latin typeface="+mn-lt"/>
                          <a:ea typeface="+mn-ea"/>
                          <a:cs typeface="+mn-cs"/>
                        </a:rPr>
                        <a:t> 
 Hagamos de la democracia un compromiso eterno. Mantengamos en alto las banderas de la Memoria, la Verdad y la Justicia. Solo así lograremos una sociedad más justa, libre y decidida a vivir en paz.
 #MemoriaVerdadYJusticia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https://scontent.xx.fbcdn.net/v/t1.0-9/s720x720/54730111_2335348243417358_8768081786669367296_o.jpg?_nc_cat=111&amp;_nc_ht=scontent.xx&amp;oh=d0225898fd5bec62422d61b680905e00&amp;oe=5D084B74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03/28/2019 05:37:56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1513159"/>
                  </a:ext>
                </a:extLst>
              </a:tr>
            </a:tbl>
          </a:graphicData>
        </a:graphic>
      </p:graphicFrame>
      <p:sp>
        <p:nvSpPr>
          <p:cNvPr id="4" name="Text Placeholder 3">
            <a:extLst>
              <a:ext uri="{FF2B5EF4-FFF2-40B4-BE49-F238E27FC236}">
                <a16:creationId xmlns:a16="http://schemas.microsoft.com/office/drawing/2014/main" id="{C48E1842-8C7D-4AEF-9B26-32B8358F2F97}"/>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334204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DB43-3D83-4BD3-B0A0-F4AF5D92B211}"/>
              </a:ext>
            </a:extLst>
          </p:cNvPr>
          <p:cNvSpPr>
            <a:spLocks noGrp="1"/>
          </p:cNvSpPr>
          <p:nvPr>
            <p:ph type="title"/>
          </p:nvPr>
        </p:nvSpPr>
        <p:spPr/>
        <p:txBody>
          <a:bodyPr/>
          <a:lstStyle/>
          <a:p>
            <a:r>
              <a:rPr lang="en-US"/>
              <a:t>Facebook Own Posts Table | CORRIENTES - 22 of 25</a:t>
            </a:r>
          </a:p>
        </p:txBody>
      </p:sp>
      <p:graphicFrame>
        <p:nvGraphicFramePr>
          <p:cNvPr id="5" name="Table Placeholder 4">
            <a:extLst>
              <a:ext uri="{FF2B5EF4-FFF2-40B4-BE49-F238E27FC236}">
                <a16:creationId xmlns:a16="http://schemas.microsoft.com/office/drawing/2014/main" id="{2233588D-AACD-4942-8F4F-32DDB3C92C34}"/>
              </a:ext>
            </a:extLst>
          </p:cNvPr>
          <p:cNvGraphicFramePr>
            <a:graphicFrameLocks noGrp="1"/>
          </p:cNvGraphicFramePr>
          <p:nvPr>
            <p:ph type="tbl" sz="quarter" idx="13"/>
            <p:extLst>
              <p:ext uri="{D42A27DB-BD31-4B8C-83A1-F6EECF244321}">
                <p14:modId xmlns:p14="http://schemas.microsoft.com/office/powerpoint/2010/main" val="281456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31036277"/>
                    </a:ext>
                  </a:extLst>
                </a:gridCol>
                <a:gridCol w="905256">
                  <a:extLst>
                    <a:ext uri="{9D8B030D-6E8A-4147-A177-3AD203B41FA5}">
                      <a16:colId xmlns:a16="http://schemas.microsoft.com/office/drawing/2014/main" val="3178001866"/>
                    </a:ext>
                  </a:extLst>
                </a:gridCol>
                <a:gridCol w="658368">
                  <a:extLst>
                    <a:ext uri="{9D8B030D-6E8A-4147-A177-3AD203B41FA5}">
                      <a16:colId xmlns:a16="http://schemas.microsoft.com/office/drawing/2014/main" val="503451579"/>
                    </a:ext>
                  </a:extLst>
                </a:gridCol>
                <a:gridCol w="329184">
                  <a:extLst>
                    <a:ext uri="{9D8B030D-6E8A-4147-A177-3AD203B41FA5}">
                      <a16:colId xmlns:a16="http://schemas.microsoft.com/office/drawing/2014/main" val="209422285"/>
                    </a:ext>
                  </a:extLst>
                </a:gridCol>
                <a:gridCol w="329184">
                  <a:extLst>
                    <a:ext uri="{9D8B030D-6E8A-4147-A177-3AD203B41FA5}">
                      <a16:colId xmlns:a16="http://schemas.microsoft.com/office/drawing/2014/main" val="1723647948"/>
                    </a:ext>
                  </a:extLst>
                </a:gridCol>
                <a:gridCol w="329184">
                  <a:extLst>
                    <a:ext uri="{9D8B030D-6E8A-4147-A177-3AD203B41FA5}">
                      <a16:colId xmlns:a16="http://schemas.microsoft.com/office/drawing/2014/main" val="2651998273"/>
                    </a:ext>
                  </a:extLst>
                </a:gridCol>
                <a:gridCol w="329184">
                  <a:extLst>
                    <a:ext uri="{9D8B030D-6E8A-4147-A177-3AD203B41FA5}">
                      <a16:colId xmlns:a16="http://schemas.microsoft.com/office/drawing/2014/main" val="345443154"/>
                    </a:ext>
                  </a:extLst>
                </a:gridCol>
                <a:gridCol w="329184">
                  <a:extLst>
                    <a:ext uri="{9D8B030D-6E8A-4147-A177-3AD203B41FA5}">
                      <a16:colId xmlns:a16="http://schemas.microsoft.com/office/drawing/2014/main" val="4291664742"/>
                    </a:ext>
                  </a:extLst>
                </a:gridCol>
                <a:gridCol w="329184">
                  <a:extLst>
                    <a:ext uri="{9D8B030D-6E8A-4147-A177-3AD203B41FA5}">
                      <a16:colId xmlns:a16="http://schemas.microsoft.com/office/drawing/2014/main" val="233967536"/>
                    </a:ext>
                  </a:extLst>
                </a:gridCol>
                <a:gridCol w="329184">
                  <a:extLst>
                    <a:ext uri="{9D8B030D-6E8A-4147-A177-3AD203B41FA5}">
                      <a16:colId xmlns:a16="http://schemas.microsoft.com/office/drawing/2014/main" val="3125847468"/>
                    </a:ext>
                  </a:extLst>
                </a:gridCol>
                <a:gridCol w="329184">
                  <a:extLst>
                    <a:ext uri="{9D8B030D-6E8A-4147-A177-3AD203B41FA5}">
                      <a16:colId xmlns:a16="http://schemas.microsoft.com/office/drawing/2014/main" val="898251393"/>
                    </a:ext>
                  </a:extLst>
                </a:gridCol>
                <a:gridCol w="329184">
                  <a:extLst>
                    <a:ext uri="{9D8B030D-6E8A-4147-A177-3AD203B41FA5}">
                      <a16:colId xmlns:a16="http://schemas.microsoft.com/office/drawing/2014/main" val="3107007524"/>
                    </a:ext>
                  </a:extLst>
                </a:gridCol>
                <a:gridCol w="329184">
                  <a:extLst>
                    <a:ext uri="{9D8B030D-6E8A-4147-A177-3AD203B41FA5}">
                      <a16:colId xmlns:a16="http://schemas.microsoft.com/office/drawing/2014/main" val="1378777464"/>
                    </a:ext>
                  </a:extLst>
                </a:gridCol>
                <a:gridCol w="329184">
                  <a:extLst>
                    <a:ext uri="{9D8B030D-6E8A-4147-A177-3AD203B41FA5}">
                      <a16:colId xmlns:a16="http://schemas.microsoft.com/office/drawing/2014/main" val="4117190066"/>
                    </a:ext>
                  </a:extLst>
                </a:gridCol>
                <a:gridCol w="329184">
                  <a:extLst>
                    <a:ext uri="{9D8B030D-6E8A-4147-A177-3AD203B41FA5}">
                      <a16:colId xmlns:a16="http://schemas.microsoft.com/office/drawing/2014/main" val="3587979515"/>
                    </a:ext>
                  </a:extLst>
                </a:gridCol>
                <a:gridCol w="329184">
                  <a:extLst>
                    <a:ext uri="{9D8B030D-6E8A-4147-A177-3AD203B41FA5}">
                      <a16:colId xmlns:a16="http://schemas.microsoft.com/office/drawing/2014/main" val="2117265804"/>
                    </a:ext>
                  </a:extLst>
                </a:gridCol>
                <a:gridCol w="329184">
                  <a:extLst>
                    <a:ext uri="{9D8B030D-6E8A-4147-A177-3AD203B41FA5}">
                      <a16:colId xmlns:a16="http://schemas.microsoft.com/office/drawing/2014/main" val="3199958801"/>
                    </a:ext>
                  </a:extLst>
                </a:gridCol>
                <a:gridCol w="329184">
                  <a:extLst>
                    <a:ext uri="{9D8B030D-6E8A-4147-A177-3AD203B41FA5}">
                      <a16:colId xmlns:a16="http://schemas.microsoft.com/office/drawing/2014/main" val="326828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297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Eduardo Tassano - 2019-03-23 17:30:51 </a:t>
                      </a:r>
                      <a:r>
                        <a:rPr kumimoji="0" lang="es-ES" sz="1000" b="0" i="0" u="none" strike="noStrike" kern="1200" cap="none" spc="0" normalizeH="0" baseline="0" noProof="0">
                          <a:ln>
                            <a:noFill/>
                          </a:ln>
                          <a:solidFill>
                            <a:prstClr val="black"/>
                          </a:solidFill>
                          <a:effectLst/>
                          <a:uLnTx/>
                          <a:uFillTx/>
                          <a:latin typeface="+mn-lt"/>
                          <a:ea typeface="+mn-ea"/>
                          <a:cs typeface="+mn-cs"/>
                        </a:rPr>
                        <a:t> 
 DEPORTE, INCLUSIÓN Y VIDA SANA
A través de los Juegos Infantiles, estamos enseñando distintas disciplinas a los más chiquitos, inculcándoles valores, promoviendo el trabajo en equipo, el respeto y la solidaridad. Hoy llegamos a los barrios Mil Viviendas, Lomas del Mirador y Laguna Seca, plazas que refaccionamos íntegramente, donde también brindamos atención médica general, cardiología y kinesiología con la Provincia. Estamos trabajando juntos para seguir transformando a Corrientes en una ciudad más amigable para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4764614"/>
                  </a:ext>
                </a:extLst>
              </a:tr>
            </a:tbl>
          </a:graphicData>
        </a:graphic>
      </p:graphicFrame>
      <p:sp>
        <p:nvSpPr>
          <p:cNvPr id="4" name="Text Placeholder 3">
            <a:extLst>
              <a:ext uri="{FF2B5EF4-FFF2-40B4-BE49-F238E27FC236}">
                <a16:creationId xmlns:a16="http://schemas.microsoft.com/office/drawing/2014/main" id="{C9418098-EEA4-4F6B-81AE-2A2FF0F2F46B}"/>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3161253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8C8C-A68A-4CC3-9A46-FB73A3856389}"/>
              </a:ext>
            </a:extLst>
          </p:cNvPr>
          <p:cNvSpPr>
            <a:spLocks noGrp="1"/>
          </p:cNvSpPr>
          <p:nvPr>
            <p:ph type="title"/>
          </p:nvPr>
        </p:nvSpPr>
        <p:spPr/>
        <p:txBody>
          <a:bodyPr/>
          <a:lstStyle/>
          <a:p>
            <a:r>
              <a:rPr lang="en-US"/>
              <a:t>Facebook Own Posts Table | CORRIENTES - 23 of 25</a:t>
            </a:r>
          </a:p>
        </p:txBody>
      </p:sp>
      <p:graphicFrame>
        <p:nvGraphicFramePr>
          <p:cNvPr id="5" name="Table Placeholder 4">
            <a:extLst>
              <a:ext uri="{FF2B5EF4-FFF2-40B4-BE49-F238E27FC236}">
                <a16:creationId xmlns:a16="http://schemas.microsoft.com/office/drawing/2014/main" id="{CE53CB0C-937B-451E-A6A1-09E762519244}"/>
              </a:ext>
            </a:extLst>
          </p:cNvPr>
          <p:cNvGraphicFramePr>
            <a:graphicFrameLocks noGrp="1"/>
          </p:cNvGraphicFramePr>
          <p:nvPr>
            <p:ph type="tbl" sz="quarter" idx="13"/>
            <p:extLst>
              <p:ext uri="{D42A27DB-BD31-4B8C-83A1-F6EECF244321}">
                <p14:modId xmlns:p14="http://schemas.microsoft.com/office/powerpoint/2010/main" val="391414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95160327"/>
                    </a:ext>
                  </a:extLst>
                </a:gridCol>
                <a:gridCol w="905256">
                  <a:extLst>
                    <a:ext uri="{9D8B030D-6E8A-4147-A177-3AD203B41FA5}">
                      <a16:colId xmlns:a16="http://schemas.microsoft.com/office/drawing/2014/main" val="4006863406"/>
                    </a:ext>
                  </a:extLst>
                </a:gridCol>
                <a:gridCol w="658368">
                  <a:extLst>
                    <a:ext uri="{9D8B030D-6E8A-4147-A177-3AD203B41FA5}">
                      <a16:colId xmlns:a16="http://schemas.microsoft.com/office/drawing/2014/main" val="3165922476"/>
                    </a:ext>
                  </a:extLst>
                </a:gridCol>
                <a:gridCol w="329184">
                  <a:extLst>
                    <a:ext uri="{9D8B030D-6E8A-4147-A177-3AD203B41FA5}">
                      <a16:colId xmlns:a16="http://schemas.microsoft.com/office/drawing/2014/main" val="1479189859"/>
                    </a:ext>
                  </a:extLst>
                </a:gridCol>
                <a:gridCol w="329184">
                  <a:extLst>
                    <a:ext uri="{9D8B030D-6E8A-4147-A177-3AD203B41FA5}">
                      <a16:colId xmlns:a16="http://schemas.microsoft.com/office/drawing/2014/main" val="3115806391"/>
                    </a:ext>
                  </a:extLst>
                </a:gridCol>
                <a:gridCol w="329184">
                  <a:extLst>
                    <a:ext uri="{9D8B030D-6E8A-4147-A177-3AD203B41FA5}">
                      <a16:colId xmlns:a16="http://schemas.microsoft.com/office/drawing/2014/main" val="2667520783"/>
                    </a:ext>
                  </a:extLst>
                </a:gridCol>
                <a:gridCol w="329184">
                  <a:extLst>
                    <a:ext uri="{9D8B030D-6E8A-4147-A177-3AD203B41FA5}">
                      <a16:colId xmlns:a16="http://schemas.microsoft.com/office/drawing/2014/main" val="3735855134"/>
                    </a:ext>
                  </a:extLst>
                </a:gridCol>
                <a:gridCol w="329184">
                  <a:extLst>
                    <a:ext uri="{9D8B030D-6E8A-4147-A177-3AD203B41FA5}">
                      <a16:colId xmlns:a16="http://schemas.microsoft.com/office/drawing/2014/main" val="3441471378"/>
                    </a:ext>
                  </a:extLst>
                </a:gridCol>
                <a:gridCol w="329184">
                  <a:extLst>
                    <a:ext uri="{9D8B030D-6E8A-4147-A177-3AD203B41FA5}">
                      <a16:colId xmlns:a16="http://schemas.microsoft.com/office/drawing/2014/main" val="3997118679"/>
                    </a:ext>
                  </a:extLst>
                </a:gridCol>
                <a:gridCol w="329184">
                  <a:extLst>
                    <a:ext uri="{9D8B030D-6E8A-4147-A177-3AD203B41FA5}">
                      <a16:colId xmlns:a16="http://schemas.microsoft.com/office/drawing/2014/main" val="2775221175"/>
                    </a:ext>
                  </a:extLst>
                </a:gridCol>
                <a:gridCol w="329184">
                  <a:extLst>
                    <a:ext uri="{9D8B030D-6E8A-4147-A177-3AD203B41FA5}">
                      <a16:colId xmlns:a16="http://schemas.microsoft.com/office/drawing/2014/main" val="3547561225"/>
                    </a:ext>
                  </a:extLst>
                </a:gridCol>
                <a:gridCol w="329184">
                  <a:extLst>
                    <a:ext uri="{9D8B030D-6E8A-4147-A177-3AD203B41FA5}">
                      <a16:colId xmlns:a16="http://schemas.microsoft.com/office/drawing/2014/main" val="1289698316"/>
                    </a:ext>
                  </a:extLst>
                </a:gridCol>
                <a:gridCol w="329184">
                  <a:extLst>
                    <a:ext uri="{9D8B030D-6E8A-4147-A177-3AD203B41FA5}">
                      <a16:colId xmlns:a16="http://schemas.microsoft.com/office/drawing/2014/main" val="1879918163"/>
                    </a:ext>
                  </a:extLst>
                </a:gridCol>
                <a:gridCol w="329184">
                  <a:extLst>
                    <a:ext uri="{9D8B030D-6E8A-4147-A177-3AD203B41FA5}">
                      <a16:colId xmlns:a16="http://schemas.microsoft.com/office/drawing/2014/main" val="3936907200"/>
                    </a:ext>
                  </a:extLst>
                </a:gridCol>
                <a:gridCol w="329184">
                  <a:extLst>
                    <a:ext uri="{9D8B030D-6E8A-4147-A177-3AD203B41FA5}">
                      <a16:colId xmlns:a16="http://schemas.microsoft.com/office/drawing/2014/main" val="1531904929"/>
                    </a:ext>
                  </a:extLst>
                </a:gridCol>
                <a:gridCol w="329184">
                  <a:extLst>
                    <a:ext uri="{9D8B030D-6E8A-4147-A177-3AD203B41FA5}">
                      <a16:colId xmlns:a16="http://schemas.microsoft.com/office/drawing/2014/main" val="1481439112"/>
                    </a:ext>
                  </a:extLst>
                </a:gridCol>
                <a:gridCol w="329184">
                  <a:extLst>
                    <a:ext uri="{9D8B030D-6E8A-4147-A177-3AD203B41FA5}">
                      <a16:colId xmlns:a16="http://schemas.microsoft.com/office/drawing/2014/main" val="3053877924"/>
                    </a:ext>
                  </a:extLst>
                </a:gridCol>
                <a:gridCol w="329184">
                  <a:extLst>
                    <a:ext uri="{9D8B030D-6E8A-4147-A177-3AD203B41FA5}">
                      <a16:colId xmlns:a16="http://schemas.microsoft.com/office/drawing/2014/main" val="18712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47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Hugo Cuqui Calvano - 2019-03-23 13:57:49 </a:t>
                      </a:r>
                      <a:r>
                        <a:rPr kumimoji="0" lang="es-ES" sz="1000" b="0" i="0" u="none" strike="noStrike" kern="1200" cap="none" spc="0" normalizeH="0" baseline="0" noProof="0">
                          <a:ln>
                            <a:noFill/>
                          </a:ln>
                          <a:solidFill>
                            <a:prstClr val="black"/>
                          </a:solidFill>
                          <a:effectLst/>
                          <a:uLnTx/>
                          <a:uFillTx/>
                          <a:latin typeface="+mn-lt"/>
                          <a:ea typeface="+mn-ea"/>
                          <a:cs typeface="+mn-cs"/>
                        </a:rPr>
                        <a:t> 
 Con los Juegos Infantiles Municipales generamos espacios de recreación, deporte y diversión para los más pequeños. Hoy me tocó compartir una hermosa mañana en las Mil Viviendas donde, al igual que en el resto de los barrios, apostamos a la inclusión y promoción de buenos hábitos, para que nuestros niños tengan una infancia feliz y sana.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03/27/2019 05:47:37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5297843"/>
                  </a:ext>
                </a:extLst>
              </a:tr>
            </a:tbl>
          </a:graphicData>
        </a:graphic>
      </p:graphicFrame>
      <p:sp>
        <p:nvSpPr>
          <p:cNvPr id="4" name="Text Placeholder 3">
            <a:extLst>
              <a:ext uri="{FF2B5EF4-FFF2-40B4-BE49-F238E27FC236}">
                <a16:creationId xmlns:a16="http://schemas.microsoft.com/office/drawing/2014/main" id="{374776B1-DCDE-45AA-A51D-FF17689FA7C8}"/>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732467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F163-2D28-45ED-BFE1-B4CE08E107A3}"/>
              </a:ext>
            </a:extLst>
          </p:cNvPr>
          <p:cNvSpPr>
            <a:spLocks noGrp="1"/>
          </p:cNvSpPr>
          <p:nvPr>
            <p:ph type="title"/>
          </p:nvPr>
        </p:nvSpPr>
        <p:spPr/>
        <p:txBody>
          <a:bodyPr/>
          <a:lstStyle/>
          <a:p>
            <a:r>
              <a:rPr lang="en-US"/>
              <a:t>Facebook Own Posts Table | CORRIENTES - 24 of 25</a:t>
            </a:r>
          </a:p>
        </p:txBody>
      </p:sp>
      <p:graphicFrame>
        <p:nvGraphicFramePr>
          <p:cNvPr id="5" name="Table Placeholder 4">
            <a:extLst>
              <a:ext uri="{FF2B5EF4-FFF2-40B4-BE49-F238E27FC236}">
                <a16:creationId xmlns:a16="http://schemas.microsoft.com/office/drawing/2014/main" id="{A65D64B7-C43E-4459-8DFD-960F5E692F95}"/>
              </a:ext>
            </a:extLst>
          </p:cNvPr>
          <p:cNvGraphicFramePr>
            <a:graphicFrameLocks noGrp="1"/>
          </p:cNvGraphicFramePr>
          <p:nvPr>
            <p:ph type="tbl" sz="quarter" idx="13"/>
            <p:extLst>
              <p:ext uri="{D42A27DB-BD31-4B8C-83A1-F6EECF244321}">
                <p14:modId xmlns:p14="http://schemas.microsoft.com/office/powerpoint/2010/main" val="33861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09968207"/>
                    </a:ext>
                  </a:extLst>
                </a:gridCol>
                <a:gridCol w="905256">
                  <a:extLst>
                    <a:ext uri="{9D8B030D-6E8A-4147-A177-3AD203B41FA5}">
                      <a16:colId xmlns:a16="http://schemas.microsoft.com/office/drawing/2014/main" val="3576641352"/>
                    </a:ext>
                  </a:extLst>
                </a:gridCol>
                <a:gridCol w="658368">
                  <a:extLst>
                    <a:ext uri="{9D8B030D-6E8A-4147-A177-3AD203B41FA5}">
                      <a16:colId xmlns:a16="http://schemas.microsoft.com/office/drawing/2014/main" val="3409633346"/>
                    </a:ext>
                  </a:extLst>
                </a:gridCol>
                <a:gridCol w="329184">
                  <a:extLst>
                    <a:ext uri="{9D8B030D-6E8A-4147-A177-3AD203B41FA5}">
                      <a16:colId xmlns:a16="http://schemas.microsoft.com/office/drawing/2014/main" val="3846940407"/>
                    </a:ext>
                  </a:extLst>
                </a:gridCol>
                <a:gridCol w="329184">
                  <a:extLst>
                    <a:ext uri="{9D8B030D-6E8A-4147-A177-3AD203B41FA5}">
                      <a16:colId xmlns:a16="http://schemas.microsoft.com/office/drawing/2014/main" val="2160288764"/>
                    </a:ext>
                  </a:extLst>
                </a:gridCol>
                <a:gridCol w="329184">
                  <a:extLst>
                    <a:ext uri="{9D8B030D-6E8A-4147-A177-3AD203B41FA5}">
                      <a16:colId xmlns:a16="http://schemas.microsoft.com/office/drawing/2014/main" val="2171071885"/>
                    </a:ext>
                  </a:extLst>
                </a:gridCol>
                <a:gridCol w="329184">
                  <a:extLst>
                    <a:ext uri="{9D8B030D-6E8A-4147-A177-3AD203B41FA5}">
                      <a16:colId xmlns:a16="http://schemas.microsoft.com/office/drawing/2014/main" val="2281048126"/>
                    </a:ext>
                  </a:extLst>
                </a:gridCol>
                <a:gridCol w="329184">
                  <a:extLst>
                    <a:ext uri="{9D8B030D-6E8A-4147-A177-3AD203B41FA5}">
                      <a16:colId xmlns:a16="http://schemas.microsoft.com/office/drawing/2014/main" val="314605070"/>
                    </a:ext>
                  </a:extLst>
                </a:gridCol>
                <a:gridCol w="329184">
                  <a:extLst>
                    <a:ext uri="{9D8B030D-6E8A-4147-A177-3AD203B41FA5}">
                      <a16:colId xmlns:a16="http://schemas.microsoft.com/office/drawing/2014/main" val="532934828"/>
                    </a:ext>
                  </a:extLst>
                </a:gridCol>
                <a:gridCol w="329184">
                  <a:extLst>
                    <a:ext uri="{9D8B030D-6E8A-4147-A177-3AD203B41FA5}">
                      <a16:colId xmlns:a16="http://schemas.microsoft.com/office/drawing/2014/main" val="766331923"/>
                    </a:ext>
                  </a:extLst>
                </a:gridCol>
                <a:gridCol w="329184">
                  <a:extLst>
                    <a:ext uri="{9D8B030D-6E8A-4147-A177-3AD203B41FA5}">
                      <a16:colId xmlns:a16="http://schemas.microsoft.com/office/drawing/2014/main" val="2435011800"/>
                    </a:ext>
                  </a:extLst>
                </a:gridCol>
                <a:gridCol w="329184">
                  <a:extLst>
                    <a:ext uri="{9D8B030D-6E8A-4147-A177-3AD203B41FA5}">
                      <a16:colId xmlns:a16="http://schemas.microsoft.com/office/drawing/2014/main" val="825921977"/>
                    </a:ext>
                  </a:extLst>
                </a:gridCol>
                <a:gridCol w="329184">
                  <a:extLst>
                    <a:ext uri="{9D8B030D-6E8A-4147-A177-3AD203B41FA5}">
                      <a16:colId xmlns:a16="http://schemas.microsoft.com/office/drawing/2014/main" val="293816546"/>
                    </a:ext>
                  </a:extLst>
                </a:gridCol>
                <a:gridCol w="329184">
                  <a:extLst>
                    <a:ext uri="{9D8B030D-6E8A-4147-A177-3AD203B41FA5}">
                      <a16:colId xmlns:a16="http://schemas.microsoft.com/office/drawing/2014/main" val="1604418958"/>
                    </a:ext>
                  </a:extLst>
                </a:gridCol>
                <a:gridCol w="329184">
                  <a:extLst>
                    <a:ext uri="{9D8B030D-6E8A-4147-A177-3AD203B41FA5}">
                      <a16:colId xmlns:a16="http://schemas.microsoft.com/office/drawing/2014/main" val="368446325"/>
                    </a:ext>
                  </a:extLst>
                </a:gridCol>
                <a:gridCol w="329184">
                  <a:extLst>
                    <a:ext uri="{9D8B030D-6E8A-4147-A177-3AD203B41FA5}">
                      <a16:colId xmlns:a16="http://schemas.microsoft.com/office/drawing/2014/main" val="1232884708"/>
                    </a:ext>
                  </a:extLst>
                </a:gridCol>
                <a:gridCol w="329184">
                  <a:extLst>
                    <a:ext uri="{9D8B030D-6E8A-4147-A177-3AD203B41FA5}">
                      <a16:colId xmlns:a16="http://schemas.microsoft.com/office/drawing/2014/main" val="662710220"/>
                    </a:ext>
                  </a:extLst>
                </a:gridCol>
                <a:gridCol w="329184">
                  <a:extLst>
                    <a:ext uri="{9D8B030D-6E8A-4147-A177-3AD203B41FA5}">
                      <a16:colId xmlns:a16="http://schemas.microsoft.com/office/drawing/2014/main" val="3574053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952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Valdés - 2019-03-23 12:13:41 </a:t>
                      </a:r>
                      <a:r>
                        <a:rPr kumimoji="0" lang="es-ES" sz="1000" b="0" i="0" u="none" strike="noStrike" kern="1200" cap="none" spc="0" normalizeH="0" baseline="0" noProof="0">
                          <a:ln>
                            <a:noFill/>
                          </a:ln>
                          <a:solidFill>
                            <a:prstClr val="black"/>
                          </a:solidFill>
                          <a:effectLst/>
                          <a:uLnTx/>
                          <a:uFillTx/>
                          <a:latin typeface="+mn-lt"/>
                          <a:ea typeface="+mn-ea"/>
                          <a:cs typeface="+mn-cs"/>
                        </a:rPr>
                        <a:t> 
 Avanza la construcción de la Planta de Biomasa en el Parque Industrial de Santa Rosa que dará empleo a más 170 correntinos y potenciará el sector productivo de la zona. Este es el camino de desarrollo que seguimos para que Corrientes crezca a partir de la industria y el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https://scontent.xx.fbcdn.net/v/t15.5256-10/s720x720/53543460_2152611644826164_2792332597621948416_n.jpg?_nc_cat=111&amp;_nc_ht=scontent.xx&amp;oh=68ec98c73aa769d70e69990baec6321c&amp;oe=5D03E755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855423"/>
                  </a:ext>
                </a:extLst>
              </a:tr>
            </a:tbl>
          </a:graphicData>
        </a:graphic>
      </p:graphicFrame>
      <p:sp>
        <p:nvSpPr>
          <p:cNvPr id="4" name="Text Placeholder 3">
            <a:extLst>
              <a:ext uri="{FF2B5EF4-FFF2-40B4-BE49-F238E27FC236}">
                <a16:creationId xmlns:a16="http://schemas.microsoft.com/office/drawing/2014/main" id="{D3CD81A1-180C-48BE-9C0D-44E83BDAF1F1}"/>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941488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3C48-0695-4147-A397-996795B69F06}"/>
              </a:ext>
            </a:extLst>
          </p:cNvPr>
          <p:cNvSpPr>
            <a:spLocks noGrp="1"/>
          </p:cNvSpPr>
          <p:nvPr>
            <p:ph type="title"/>
          </p:nvPr>
        </p:nvSpPr>
        <p:spPr/>
        <p:txBody>
          <a:bodyPr/>
          <a:lstStyle/>
          <a:p>
            <a:r>
              <a:rPr lang="en-US"/>
              <a:t>Facebook Own Posts Table | CORRIENTES - 25 of 25</a:t>
            </a:r>
          </a:p>
        </p:txBody>
      </p:sp>
      <p:graphicFrame>
        <p:nvGraphicFramePr>
          <p:cNvPr id="5" name="Table Placeholder 4">
            <a:extLst>
              <a:ext uri="{FF2B5EF4-FFF2-40B4-BE49-F238E27FC236}">
                <a16:creationId xmlns:a16="http://schemas.microsoft.com/office/drawing/2014/main" id="{CAB7254D-6379-4687-8F80-06822673B15C}"/>
              </a:ext>
            </a:extLst>
          </p:cNvPr>
          <p:cNvGraphicFramePr>
            <a:graphicFrameLocks noGrp="1"/>
          </p:cNvGraphicFramePr>
          <p:nvPr>
            <p:ph type="tbl" sz="quarter" idx="13"/>
            <p:extLst>
              <p:ext uri="{D42A27DB-BD31-4B8C-83A1-F6EECF244321}">
                <p14:modId xmlns:p14="http://schemas.microsoft.com/office/powerpoint/2010/main" val="27239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8264439"/>
                    </a:ext>
                  </a:extLst>
                </a:gridCol>
                <a:gridCol w="905256">
                  <a:extLst>
                    <a:ext uri="{9D8B030D-6E8A-4147-A177-3AD203B41FA5}">
                      <a16:colId xmlns:a16="http://schemas.microsoft.com/office/drawing/2014/main" val="277862763"/>
                    </a:ext>
                  </a:extLst>
                </a:gridCol>
                <a:gridCol w="658368">
                  <a:extLst>
                    <a:ext uri="{9D8B030D-6E8A-4147-A177-3AD203B41FA5}">
                      <a16:colId xmlns:a16="http://schemas.microsoft.com/office/drawing/2014/main" val="750929142"/>
                    </a:ext>
                  </a:extLst>
                </a:gridCol>
                <a:gridCol w="329184">
                  <a:extLst>
                    <a:ext uri="{9D8B030D-6E8A-4147-A177-3AD203B41FA5}">
                      <a16:colId xmlns:a16="http://schemas.microsoft.com/office/drawing/2014/main" val="3891725337"/>
                    </a:ext>
                  </a:extLst>
                </a:gridCol>
                <a:gridCol w="329184">
                  <a:extLst>
                    <a:ext uri="{9D8B030D-6E8A-4147-A177-3AD203B41FA5}">
                      <a16:colId xmlns:a16="http://schemas.microsoft.com/office/drawing/2014/main" val="97757905"/>
                    </a:ext>
                  </a:extLst>
                </a:gridCol>
                <a:gridCol w="329184">
                  <a:extLst>
                    <a:ext uri="{9D8B030D-6E8A-4147-A177-3AD203B41FA5}">
                      <a16:colId xmlns:a16="http://schemas.microsoft.com/office/drawing/2014/main" val="3750142503"/>
                    </a:ext>
                  </a:extLst>
                </a:gridCol>
                <a:gridCol w="329184">
                  <a:extLst>
                    <a:ext uri="{9D8B030D-6E8A-4147-A177-3AD203B41FA5}">
                      <a16:colId xmlns:a16="http://schemas.microsoft.com/office/drawing/2014/main" val="2420901525"/>
                    </a:ext>
                  </a:extLst>
                </a:gridCol>
                <a:gridCol w="329184">
                  <a:extLst>
                    <a:ext uri="{9D8B030D-6E8A-4147-A177-3AD203B41FA5}">
                      <a16:colId xmlns:a16="http://schemas.microsoft.com/office/drawing/2014/main" val="1924654036"/>
                    </a:ext>
                  </a:extLst>
                </a:gridCol>
                <a:gridCol w="329184">
                  <a:extLst>
                    <a:ext uri="{9D8B030D-6E8A-4147-A177-3AD203B41FA5}">
                      <a16:colId xmlns:a16="http://schemas.microsoft.com/office/drawing/2014/main" val="742676954"/>
                    </a:ext>
                  </a:extLst>
                </a:gridCol>
                <a:gridCol w="329184">
                  <a:extLst>
                    <a:ext uri="{9D8B030D-6E8A-4147-A177-3AD203B41FA5}">
                      <a16:colId xmlns:a16="http://schemas.microsoft.com/office/drawing/2014/main" val="424578917"/>
                    </a:ext>
                  </a:extLst>
                </a:gridCol>
                <a:gridCol w="329184">
                  <a:extLst>
                    <a:ext uri="{9D8B030D-6E8A-4147-A177-3AD203B41FA5}">
                      <a16:colId xmlns:a16="http://schemas.microsoft.com/office/drawing/2014/main" val="2961103457"/>
                    </a:ext>
                  </a:extLst>
                </a:gridCol>
                <a:gridCol w="329184">
                  <a:extLst>
                    <a:ext uri="{9D8B030D-6E8A-4147-A177-3AD203B41FA5}">
                      <a16:colId xmlns:a16="http://schemas.microsoft.com/office/drawing/2014/main" val="2643125803"/>
                    </a:ext>
                  </a:extLst>
                </a:gridCol>
                <a:gridCol w="329184">
                  <a:extLst>
                    <a:ext uri="{9D8B030D-6E8A-4147-A177-3AD203B41FA5}">
                      <a16:colId xmlns:a16="http://schemas.microsoft.com/office/drawing/2014/main" val="1084446177"/>
                    </a:ext>
                  </a:extLst>
                </a:gridCol>
                <a:gridCol w="329184">
                  <a:extLst>
                    <a:ext uri="{9D8B030D-6E8A-4147-A177-3AD203B41FA5}">
                      <a16:colId xmlns:a16="http://schemas.microsoft.com/office/drawing/2014/main" val="1868680695"/>
                    </a:ext>
                  </a:extLst>
                </a:gridCol>
                <a:gridCol w="329184">
                  <a:extLst>
                    <a:ext uri="{9D8B030D-6E8A-4147-A177-3AD203B41FA5}">
                      <a16:colId xmlns:a16="http://schemas.microsoft.com/office/drawing/2014/main" val="4173776747"/>
                    </a:ext>
                  </a:extLst>
                </a:gridCol>
                <a:gridCol w="329184">
                  <a:extLst>
                    <a:ext uri="{9D8B030D-6E8A-4147-A177-3AD203B41FA5}">
                      <a16:colId xmlns:a16="http://schemas.microsoft.com/office/drawing/2014/main" val="2643985429"/>
                    </a:ext>
                  </a:extLst>
                </a:gridCol>
                <a:gridCol w="329184">
                  <a:extLst>
                    <a:ext uri="{9D8B030D-6E8A-4147-A177-3AD203B41FA5}">
                      <a16:colId xmlns:a16="http://schemas.microsoft.com/office/drawing/2014/main" val="2032709503"/>
                    </a:ext>
                  </a:extLst>
                </a:gridCol>
                <a:gridCol w="329184">
                  <a:extLst>
                    <a:ext uri="{9D8B030D-6E8A-4147-A177-3AD203B41FA5}">
                      <a16:colId xmlns:a16="http://schemas.microsoft.com/office/drawing/2014/main" val="327980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475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Gustavo Canteros - 2019-03-23 11:15:06 </a:t>
                      </a:r>
                      <a:r>
                        <a:rPr kumimoji="0" lang="es-ES" sz="1000" b="0" i="0" u="none" strike="noStrike" kern="1200" cap="none" spc="0" normalizeH="0" baseline="0" noProof="0">
                          <a:ln>
                            <a:noFill/>
                          </a:ln>
                          <a:solidFill>
                            <a:prstClr val="black"/>
                          </a:solidFill>
                          <a:effectLst/>
                          <a:uLnTx/>
                          <a:uFillTx/>
                          <a:latin typeface="+mn-lt"/>
                          <a:ea typeface="+mn-ea"/>
                          <a:cs typeface="+mn-cs"/>
                        </a:rPr>
                        <a:t> 
 ¡LES DEJO UN RESUMEN DE LO QUE HICIMOS EN LA SEMANA! 👩‍🔧🎂💇💅
#CursosDeOficios
#OficiosConSalidaLaboral
#HayUnoCercaDeTuBarrio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https://scontent.xx.fbcdn.net/v/t15.5256-10/p720x720/54601408_2568634029844423_5464377064092073984_n.jpg?_nc_cat=103&amp;_nc_ht=scontent.xx&amp;oh=04ce256ea36ae33c98f9b6d5ab9000f3&amp;oe=5D3FB1D7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03/29/2019 05:38:38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7007752"/>
                  </a:ext>
                </a:extLst>
              </a:tr>
            </a:tbl>
          </a:graphicData>
        </a:graphic>
      </p:graphicFrame>
      <p:sp>
        <p:nvSpPr>
          <p:cNvPr id="4" name="Text Placeholder 3">
            <a:extLst>
              <a:ext uri="{FF2B5EF4-FFF2-40B4-BE49-F238E27FC236}">
                <a16:creationId xmlns:a16="http://schemas.microsoft.com/office/drawing/2014/main" id="{09D1A7DD-7FE1-48EA-8E51-AC4D6DD7EE5B}"/>
              </a:ext>
            </a:extLst>
          </p:cNvPr>
          <p:cNvSpPr>
            <a:spLocks noGrp="1"/>
          </p:cNvSpPr>
          <p:nvPr>
            <p:ph type="body" sz="quarter" idx="14"/>
          </p:nvPr>
        </p:nvSpPr>
        <p:spPr/>
        <p:txBody>
          <a:bodyPr/>
          <a:lstStyle/>
          <a:p>
            <a:r>
              <a:rPr lang="en-US"/>
              <a:t>03/22/2019 - 03/29/2019</a:t>
            </a:r>
          </a:p>
        </p:txBody>
      </p:sp>
    </p:spTree>
    <p:extLst>
      <p:ext uri="{BB962C8B-B14F-4D97-AF65-F5344CB8AC3E}">
        <p14:creationId xmlns:p14="http://schemas.microsoft.com/office/powerpoint/2010/main" val="15235418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2125</Words>
  <Application>Microsoft Office PowerPoint</Application>
  <PresentationFormat>On-screen Show (4:3)</PresentationFormat>
  <Paragraphs>947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CORRIENTES - 1 of 25</vt:lpstr>
      <vt:lpstr>Facebook Own Posts Table | CORRIENTES - 2 of 25</vt:lpstr>
      <vt:lpstr>Facebook Own Posts Table | CORRIENTES - 3 of 25</vt:lpstr>
      <vt:lpstr>Facebook Own Posts Table | CORRIENTES - 4 of 25</vt:lpstr>
      <vt:lpstr>Facebook Own Posts Table | CORRIENTES - 5 of 25</vt:lpstr>
      <vt:lpstr>Facebook Own Posts Table | CORRIENTES - 6 of 25</vt:lpstr>
      <vt:lpstr>Facebook Own Posts Table | CORRIENTES - 7 of 25</vt:lpstr>
      <vt:lpstr>Facebook Own Posts Table | CORRIENTES - 8 of 25</vt:lpstr>
      <vt:lpstr>Facebook Own Posts Table | CORRIENTES - 9 of 25</vt:lpstr>
      <vt:lpstr>Facebook Own Posts Table | CORRIENTES - 10 of 25</vt:lpstr>
      <vt:lpstr>Facebook Own Posts Table | CORRIENTES - 11 of 25</vt:lpstr>
      <vt:lpstr>Facebook Own Posts Table | CORRIENTES - 12 of 25</vt:lpstr>
      <vt:lpstr>Facebook Own Posts Table | CORRIENTES - 13 of 25</vt:lpstr>
      <vt:lpstr>Facebook Own Posts Table | CORRIENTES - 14 of 25</vt:lpstr>
      <vt:lpstr>Facebook Own Posts Table | CORRIENTES - 15 of 25</vt:lpstr>
      <vt:lpstr>Facebook Own Posts Table | CORRIENTES - 16 of 25</vt:lpstr>
      <vt:lpstr>Facebook Own Posts Table | CORRIENTES - 17 of 25</vt:lpstr>
      <vt:lpstr>Facebook Own Posts Table | CORRIENTES - 18 of 25</vt:lpstr>
      <vt:lpstr>Facebook Own Posts Table | CORRIENTES - 19 of 25</vt:lpstr>
      <vt:lpstr>Facebook Own Posts Table | CORRIENTES - 20 of 25</vt:lpstr>
      <vt:lpstr>Facebook Own Posts Table | CORRIENTES - 21 of 25</vt:lpstr>
      <vt:lpstr>Facebook Own Posts Table | CORRIENTES - 22 of 25</vt:lpstr>
      <vt:lpstr>Facebook Own Posts Table | CORRIENTES - 23 of 25</vt:lpstr>
      <vt:lpstr>Facebook Own Posts Table | CORRIENTES - 24 of 25</vt:lpstr>
      <vt:lpstr>Facebook Own Posts Table | CORRIENTES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2019-03-29T14:30:39Z</dcterms:created>
  <dcterms:modified xsi:type="dcterms:W3CDTF">2019-03-29T14:42:07Z</dcterms:modified>
</cp:coreProperties>
</file>