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07F2D-C4BA-49DA-B344-68BA42D4BD83}"/>
              </a:ext>
            </a:extLst>
          </p:cNvPr>
          <p:cNvSpPr>
            <a:spLocks noGrp="1"/>
          </p:cNvSpPr>
          <p:nvPr>
            <p:ph type="title"/>
          </p:nvPr>
        </p:nvSpPr>
        <p:spPr/>
        <p:txBody>
          <a:bodyPr/>
          <a:lstStyle/>
          <a:p>
            <a:r>
              <a:rPr lang="en-US"/>
              <a:t>Facebook Own Posts Table | TDF - 1 of 26</a:t>
            </a:r>
          </a:p>
        </p:txBody>
      </p:sp>
      <p:graphicFrame>
        <p:nvGraphicFramePr>
          <p:cNvPr id="5" name="Table Placeholder 4">
            <a:extLst>
              <a:ext uri="{FF2B5EF4-FFF2-40B4-BE49-F238E27FC236}">
                <a16:creationId xmlns:a16="http://schemas.microsoft.com/office/drawing/2014/main" id="{4AFD184D-B893-475D-A1ED-7D59D4215F16}"/>
              </a:ext>
            </a:extLst>
          </p:cNvPr>
          <p:cNvGraphicFramePr>
            <a:graphicFrameLocks noGrp="1"/>
          </p:cNvGraphicFramePr>
          <p:nvPr>
            <p:ph type="tbl" sz="quarter" idx="13"/>
            <p:extLst>
              <p:ext uri="{D42A27DB-BD31-4B8C-83A1-F6EECF244321}">
                <p14:modId xmlns:p14="http://schemas.microsoft.com/office/powerpoint/2010/main" val="3329189857"/>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7836580"/>
                    </a:ext>
                  </a:extLst>
                </a:gridCol>
                <a:gridCol w="905256">
                  <a:extLst>
                    <a:ext uri="{9D8B030D-6E8A-4147-A177-3AD203B41FA5}">
                      <a16:colId xmlns:a16="http://schemas.microsoft.com/office/drawing/2014/main" val="294284991"/>
                    </a:ext>
                  </a:extLst>
                </a:gridCol>
                <a:gridCol w="329184">
                  <a:extLst>
                    <a:ext uri="{9D8B030D-6E8A-4147-A177-3AD203B41FA5}">
                      <a16:colId xmlns:a16="http://schemas.microsoft.com/office/drawing/2014/main" val="4022187012"/>
                    </a:ext>
                  </a:extLst>
                </a:gridCol>
                <a:gridCol w="329184">
                  <a:extLst>
                    <a:ext uri="{9D8B030D-6E8A-4147-A177-3AD203B41FA5}">
                      <a16:colId xmlns:a16="http://schemas.microsoft.com/office/drawing/2014/main" val="190662014"/>
                    </a:ext>
                  </a:extLst>
                </a:gridCol>
                <a:gridCol w="329184">
                  <a:extLst>
                    <a:ext uri="{9D8B030D-6E8A-4147-A177-3AD203B41FA5}">
                      <a16:colId xmlns:a16="http://schemas.microsoft.com/office/drawing/2014/main" val="3231293251"/>
                    </a:ext>
                  </a:extLst>
                </a:gridCol>
                <a:gridCol w="329184">
                  <a:extLst>
                    <a:ext uri="{9D8B030D-6E8A-4147-A177-3AD203B41FA5}">
                      <a16:colId xmlns:a16="http://schemas.microsoft.com/office/drawing/2014/main" val="2148252460"/>
                    </a:ext>
                  </a:extLst>
                </a:gridCol>
                <a:gridCol w="329184">
                  <a:extLst>
                    <a:ext uri="{9D8B030D-6E8A-4147-A177-3AD203B41FA5}">
                      <a16:colId xmlns:a16="http://schemas.microsoft.com/office/drawing/2014/main" val="3492364885"/>
                    </a:ext>
                  </a:extLst>
                </a:gridCol>
                <a:gridCol w="329184">
                  <a:extLst>
                    <a:ext uri="{9D8B030D-6E8A-4147-A177-3AD203B41FA5}">
                      <a16:colId xmlns:a16="http://schemas.microsoft.com/office/drawing/2014/main" val="1588945816"/>
                    </a:ext>
                  </a:extLst>
                </a:gridCol>
                <a:gridCol w="329184">
                  <a:extLst>
                    <a:ext uri="{9D8B030D-6E8A-4147-A177-3AD203B41FA5}">
                      <a16:colId xmlns:a16="http://schemas.microsoft.com/office/drawing/2014/main" val="877885362"/>
                    </a:ext>
                  </a:extLst>
                </a:gridCol>
                <a:gridCol w="329184">
                  <a:extLst>
                    <a:ext uri="{9D8B030D-6E8A-4147-A177-3AD203B41FA5}">
                      <a16:colId xmlns:a16="http://schemas.microsoft.com/office/drawing/2014/main" val="2591433671"/>
                    </a:ext>
                  </a:extLst>
                </a:gridCol>
                <a:gridCol w="329184">
                  <a:extLst>
                    <a:ext uri="{9D8B030D-6E8A-4147-A177-3AD203B41FA5}">
                      <a16:colId xmlns:a16="http://schemas.microsoft.com/office/drawing/2014/main" val="129062344"/>
                    </a:ext>
                  </a:extLst>
                </a:gridCol>
                <a:gridCol w="329184">
                  <a:extLst>
                    <a:ext uri="{9D8B030D-6E8A-4147-A177-3AD203B41FA5}">
                      <a16:colId xmlns:a16="http://schemas.microsoft.com/office/drawing/2014/main" val="1430896051"/>
                    </a:ext>
                  </a:extLst>
                </a:gridCol>
                <a:gridCol w="329184">
                  <a:extLst>
                    <a:ext uri="{9D8B030D-6E8A-4147-A177-3AD203B41FA5}">
                      <a16:colId xmlns:a16="http://schemas.microsoft.com/office/drawing/2014/main" val="1831433283"/>
                    </a:ext>
                  </a:extLst>
                </a:gridCol>
                <a:gridCol w="329184">
                  <a:extLst>
                    <a:ext uri="{9D8B030D-6E8A-4147-A177-3AD203B41FA5}">
                      <a16:colId xmlns:a16="http://schemas.microsoft.com/office/drawing/2014/main" val="4261067954"/>
                    </a:ext>
                  </a:extLst>
                </a:gridCol>
                <a:gridCol w="329184">
                  <a:extLst>
                    <a:ext uri="{9D8B030D-6E8A-4147-A177-3AD203B41FA5}">
                      <a16:colId xmlns:a16="http://schemas.microsoft.com/office/drawing/2014/main" val="2756541171"/>
                    </a:ext>
                  </a:extLst>
                </a:gridCol>
                <a:gridCol w="329184">
                  <a:extLst>
                    <a:ext uri="{9D8B030D-6E8A-4147-A177-3AD203B41FA5}">
                      <a16:colId xmlns:a16="http://schemas.microsoft.com/office/drawing/2014/main" val="3216186958"/>
                    </a:ext>
                  </a:extLst>
                </a:gridCol>
                <a:gridCol w="329184">
                  <a:extLst>
                    <a:ext uri="{9D8B030D-6E8A-4147-A177-3AD203B41FA5}">
                      <a16:colId xmlns:a16="http://schemas.microsoft.com/office/drawing/2014/main" val="2386606328"/>
                    </a:ext>
                  </a:extLst>
                </a:gridCol>
                <a:gridCol w="329184">
                  <a:extLst>
                    <a:ext uri="{9D8B030D-6E8A-4147-A177-3AD203B41FA5}">
                      <a16:colId xmlns:a16="http://schemas.microsoft.com/office/drawing/2014/main" val="2117715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2320271"/>
                  </a:ext>
                </a:extLst>
              </a:tr>
            </a:tbl>
          </a:graphicData>
        </a:graphic>
      </p:graphicFrame>
      <p:sp>
        <p:nvSpPr>
          <p:cNvPr id="4" name="Text Placeholder 3">
            <a:extLst>
              <a:ext uri="{FF2B5EF4-FFF2-40B4-BE49-F238E27FC236}">
                <a16:creationId xmlns:a16="http://schemas.microsoft.com/office/drawing/2014/main" id="{4A577C7A-3BE0-43F0-A04A-AE1C80914FB6}"/>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471357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D0824-8FC3-4555-9E0A-13BCE815D9EB}"/>
              </a:ext>
            </a:extLst>
          </p:cNvPr>
          <p:cNvSpPr>
            <a:spLocks noGrp="1"/>
          </p:cNvSpPr>
          <p:nvPr>
            <p:ph type="title"/>
          </p:nvPr>
        </p:nvSpPr>
        <p:spPr/>
        <p:txBody>
          <a:bodyPr/>
          <a:lstStyle/>
          <a:p>
            <a:r>
              <a:rPr lang="en-US"/>
              <a:t>Facebook Own Posts Table | TDF - 2 of 26</a:t>
            </a:r>
          </a:p>
        </p:txBody>
      </p:sp>
      <p:graphicFrame>
        <p:nvGraphicFramePr>
          <p:cNvPr id="5" name="Table Placeholder 4">
            <a:extLst>
              <a:ext uri="{FF2B5EF4-FFF2-40B4-BE49-F238E27FC236}">
                <a16:creationId xmlns:a16="http://schemas.microsoft.com/office/drawing/2014/main" id="{7499129F-7544-4E01-AC2B-A7EB5A2A1760}"/>
              </a:ext>
            </a:extLst>
          </p:cNvPr>
          <p:cNvGraphicFramePr>
            <a:graphicFrameLocks noGrp="1"/>
          </p:cNvGraphicFramePr>
          <p:nvPr>
            <p:ph type="tbl" sz="quarter" idx="13"/>
            <p:extLst>
              <p:ext uri="{D42A27DB-BD31-4B8C-83A1-F6EECF244321}">
                <p14:modId xmlns:p14="http://schemas.microsoft.com/office/powerpoint/2010/main" val="412496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3016970"/>
                    </a:ext>
                  </a:extLst>
                </a:gridCol>
                <a:gridCol w="905256">
                  <a:extLst>
                    <a:ext uri="{9D8B030D-6E8A-4147-A177-3AD203B41FA5}">
                      <a16:colId xmlns:a16="http://schemas.microsoft.com/office/drawing/2014/main" val="1453177285"/>
                    </a:ext>
                  </a:extLst>
                </a:gridCol>
                <a:gridCol w="329184">
                  <a:extLst>
                    <a:ext uri="{9D8B030D-6E8A-4147-A177-3AD203B41FA5}">
                      <a16:colId xmlns:a16="http://schemas.microsoft.com/office/drawing/2014/main" val="4060175686"/>
                    </a:ext>
                  </a:extLst>
                </a:gridCol>
                <a:gridCol w="329184">
                  <a:extLst>
                    <a:ext uri="{9D8B030D-6E8A-4147-A177-3AD203B41FA5}">
                      <a16:colId xmlns:a16="http://schemas.microsoft.com/office/drawing/2014/main" val="1108891210"/>
                    </a:ext>
                  </a:extLst>
                </a:gridCol>
                <a:gridCol w="329184">
                  <a:extLst>
                    <a:ext uri="{9D8B030D-6E8A-4147-A177-3AD203B41FA5}">
                      <a16:colId xmlns:a16="http://schemas.microsoft.com/office/drawing/2014/main" val="2713402042"/>
                    </a:ext>
                  </a:extLst>
                </a:gridCol>
                <a:gridCol w="329184">
                  <a:extLst>
                    <a:ext uri="{9D8B030D-6E8A-4147-A177-3AD203B41FA5}">
                      <a16:colId xmlns:a16="http://schemas.microsoft.com/office/drawing/2014/main" val="2670205737"/>
                    </a:ext>
                  </a:extLst>
                </a:gridCol>
                <a:gridCol w="329184">
                  <a:extLst>
                    <a:ext uri="{9D8B030D-6E8A-4147-A177-3AD203B41FA5}">
                      <a16:colId xmlns:a16="http://schemas.microsoft.com/office/drawing/2014/main" val="4191414324"/>
                    </a:ext>
                  </a:extLst>
                </a:gridCol>
                <a:gridCol w="329184">
                  <a:extLst>
                    <a:ext uri="{9D8B030D-6E8A-4147-A177-3AD203B41FA5}">
                      <a16:colId xmlns:a16="http://schemas.microsoft.com/office/drawing/2014/main" val="3705464413"/>
                    </a:ext>
                  </a:extLst>
                </a:gridCol>
                <a:gridCol w="329184">
                  <a:extLst>
                    <a:ext uri="{9D8B030D-6E8A-4147-A177-3AD203B41FA5}">
                      <a16:colId xmlns:a16="http://schemas.microsoft.com/office/drawing/2014/main" val="2115899284"/>
                    </a:ext>
                  </a:extLst>
                </a:gridCol>
                <a:gridCol w="329184">
                  <a:extLst>
                    <a:ext uri="{9D8B030D-6E8A-4147-A177-3AD203B41FA5}">
                      <a16:colId xmlns:a16="http://schemas.microsoft.com/office/drawing/2014/main" val="116358461"/>
                    </a:ext>
                  </a:extLst>
                </a:gridCol>
                <a:gridCol w="329184">
                  <a:extLst>
                    <a:ext uri="{9D8B030D-6E8A-4147-A177-3AD203B41FA5}">
                      <a16:colId xmlns:a16="http://schemas.microsoft.com/office/drawing/2014/main" val="4179509894"/>
                    </a:ext>
                  </a:extLst>
                </a:gridCol>
                <a:gridCol w="329184">
                  <a:extLst>
                    <a:ext uri="{9D8B030D-6E8A-4147-A177-3AD203B41FA5}">
                      <a16:colId xmlns:a16="http://schemas.microsoft.com/office/drawing/2014/main" val="1913300878"/>
                    </a:ext>
                  </a:extLst>
                </a:gridCol>
                <a:gridCol w="329184">
                  <a:extLst>
                    <a:ext uri="{9D8B030D-6E8A-4147-A177-3AD203B41FA5}">
                      <a16:colId xmlns:a16="http://schemas.microsoft.com/office/drawing/2014/main" val="4032003065"/>
                    </a:ext>
                  </a:extLst>
                </a:gridCol>
                <a:gridCol w="329184">
                  <a:extLst>
                    <a:ext uri="{9D8B030D-6E8A-4147-A177-3AD203B41FA5}">
                      <a16:colId xmlns:a16="http://schemas.microsoft.com/office/drawing/2014/main" val="3940354899"/>
                    </a:ext>
                  </a:extLst>
                </a:gridCol>
                <a:gridCol w="329184">
                  <a:extLst>
                    <a:ext uri="{9D8B030D-6E8A-4147-A177-3AD203B41FA5}">
                      <a16:colId xmlns:a16="http://schemas.microsoft.com/office/drawing/2014/main" val="462944390"/>
                    </a:ext>
                  </a:extLst>
                </a:gridCol>
                <a:gridCol w="329184">
                  <a:extLst>
                    <a:ext uri="{9D8B030D-6E8A-4147-A177-3AD203B41FA5}">
                      <a16:colId xmlns:a16="http://schemas.microsoft.com/office/drawing/2014/main" val="2115917020"/>
                    </a:ext>
                  </a:extLst>
                </a:gridCol>
                <a:gridCol w="329184">
                  <a:extLst>
                    <a:ext uri="{9D8B030D-6E8A-4147-A177-3AD203B41FA5}">
                      <a16:colId xmlns:a16="http://schemas.microsoft.com/office/drawing/2014/main" val="3326279071"/>
                    </a:ext>
                  </a:extLst>
                </a:gridCol>
                <a:gridCol w="329184">
                  <a:extLst>
                    <a:ext uri="{9D8B030D-6E8A-4147-A177-3AD203B41FA5}">
                      <a16:colId xmlns:a16="http://schemas.microsoft.com/office/drawing/2014/main" val="2891012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3876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Rosana Bertone - 2018-12-20 21:54:40 </a:t>
                      </a:r>
                      <a:r>
                        <a:rPr kumimoji="0" lang="en-US" sz="1000" b="0" i="0" u="none" strike="noStrike" kern="1200" cap="none" spc="0" normalizeH="0" baseline="0" noProof="0">
                          <a:ln>
                            <a:noFill/>
                          </a:ln>
                          <a:solidFill>
                            <a:prstClr val="black"/>
                          </a:solidFill>
                          <a:effectLst/>
                          <a:uLnTx/>
                          <a:uFillTx/>
                          <a:latin typeface="+mn-lt"/>
                          <a:ea typeface="+mn-ea"/>
                          <a:cs typeface="+mn-cs"/>
                        </a:rPr>
                        <a:t> 
 SUPER OFERTAS EN LA FERIA DE PRECIOS BAJOS DE RÍO GRANDE #EspecialDeNavidad🎄🎅 
📅sábado 22 de diciembre
⏰10:00 a 20:00hs
📍Gimnasio Escuela 4 - Margen Sur
Cortes de carne fresca y pollo: 🥩🐓
EL PRÍNCIPE
-Cordero fresco: 9 x kg
-2 pollos x 0 
-Tapa de asado: 9 x Kg
-Vacio: 9 x kg
-Matambre: 9 x kg
-Puchero x 3kg: 0
-Corte americano: 9 x kg
-Asado de ternero: 9 x kg
ABASTECEDORA DEL CENTRO
-Suprema de pollo: .90 x kg
-Milanesa de carne: 8.90 x kg
-Maple de huevos blancos: 0
Pescado:
COOPERATIVA EXTREMO SUR
-Robalo: 0 x kg
-Pejerrey: 0x kg
Frutas y Verduras:🍎🍅🍐🥔
LA ROSARINA
-Cebolla: .90 x kg
-Zanahoria: .90 x kg
-Zapallito: .90 x kg
-Durazno: .90 x kg
-Cereza: .00 x kg
-Naranja: .90 x kg
-Maple de huevos blancos: 0 
Artículos de limpieza: 🧹 🧻 🧼 
BURBUJAS
-PROMO 1 : 2 desodorantes para piso x 5lts cada uno + 1 lavándonos x 5lts = 0
-PROMO 2: -3 bolsas de residuos x 10 unidades (60x90) = 0
-3 bolsas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https://scontent.xx.fbcdn.net/v/t1.0-0/p180x540/48398811_1970515289705402_8109044953750962176_n.jpg?_nc_cat=102&amp;_nc_ht=scontent.xx&amp;oh=873dace7806d7e51fdb8977ef21755f0&amp;oe=5CD270A4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82739751"/>
                  </a:ext>
                </a:extLst>
              </a:tr>
            </a:tbl>
          </a:graphicData>
        </a:graphic>
      </p:graphicFrame>
      <p:sp>
        <p:nvSpPr>
          <p:cNvPr id="4" name="Text Placeholder 3">
            <a:extLst>
              <a:ext uri="{FF2B5EF4-FFF2-40B4-BE49-F238E27FC236}">
                <a16:creationId xmlns:a16="http://schemas.microsoft.com/office/drawing/2014/main" id="{698F1C06-F06C-4478-A166-282F7D0D4D22}"/>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95110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A1949-5703-46F1-B60B-5256ADAFDC3B}"/>
              </a:ext>
            </a:extLst>
          </p:cNvPr>
          <p:cNvSpPr>
            <a:spLocks noGrp="1"/>
          </p:cNvSpPr>
          <p:nvPr>
            <p:ph type="title"/>
          </p:nvPr>
        </p:nvSpPr>
        <p:spPr/>
        <p:txBody>
          <a:bodyPr/>
          <a:lstStyle/>
          <a:p>
            <a:r>
              <a:rPr lang="en-US"/>
              <a:t>Facebook Own Posts Table | TDF - 3 of 26</a:t>
            </a:r>
          </a:p>
        </p:txBody>
      </p:sp>
      <p:graphicFrame>
        <p:nvGraphicFramePr>
          <p:cNvPr id="5" name="Table Placeholder 4">
            <a:extLst>
              <a:ext uri="{FF2B5EF4-FFF2-40B4-BE49-F238E27FC236}">
                <a16:creationId xmlns:a16="http://schemas.microsoft.com/office/drawing/2014/main" id="{2472131F-2F5F-4698-89F0-4CF5FFA43900}"/>
              </a:ext>
            </a:extLst>
          </p:cNvPr>
          <p:cNvGraphicFramePr>
            <a:graphicFrameLocks noGrp="1"/>
          </p:cNvGraphicFramePr>
          <p:nvPr>
            <p:ph type="tbl" sz="quarter" idx="13"/>
            <p:extLst>
              <p:ext uri="{D42A27DB-BD31-4B8C-83A1-F6EECF244321}">
                <p14:modId xmlns:p14="http://schemas.microsoft.com/office/powerpoint/2010/main" val="2146339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1033556"/>
                    </a:ext>
                  </a:extLst>
                </a:gridCol>
                <a:gridCol w="905256">
                  <a:extLst>
                    <a:ext uri="{9D8B030D-6E8A-4147-A177-3AD203B41FA5}">
                      <a16:colId xmlns:a16="http://schemas.microsoft.com/office/drawing/2014/main" val="2141119094"/>
                    </a:ext>
                  </a:extLst>
                </a:gridCol>
                <a:gridCol w="329184">
                  <a:extLst>
                    <a:ext uri="{9D8B030D-6E8A-4147-A177-3AD203B41FA5}">
                      <a16:colId xmlns:a16="http://schemas.microsoft.com/office/drawing/2014/main" val="1390413850"/>
                    </a:ext>
                  </a:extLst>
                </a:gridCol>
                <a:gridCol w="329184">
                  <a:extLst>
                    <a:ext uri="{9D8B030D-6E8A-4147-A177-3AD203B41FA5}">
                      <a16:colId xmlns:a16="http://schemas.microsoft.com/office/drawing/2014/main" val="3723516176"/>
                    </a:ext>
                  </a:extLst>
                </a:gridCol>
                <a:gridCol w="329184">
                  <a:extLst>
                    <a:ext uri="{9D8B030D-6E8A-4147-A177-3AD203B41FA5}">
                      <a16:colId xmlns:a16="http://schemas.microsoft.com/office/drawing/2014/main" val="862161876"/>
                    </a:ext>
                  </a:extLst>
                </a:gridCol>
                <a:gridCol w="329184">
                  <a:extLst>
                    <a:ext uri="{9D8B030D-6E8A-4147-A177-3AD203B41FA5}">
                      <a16:colId xmlns:a16="http://schemas.microsoft.com/office/drawing/2014/main" val="750132858"/>
                    </a:ext>
                  </a:extLst>
                </a:gridCol>
                <a:gridCol w="329184">
                  <a:extLst>
                    <a:ext uri="{9D8B030D-6E8A-4147-A177-3AD203B41FA5}">
                      <a16:colId xmlns:a16="http://schemas.microsoft.com/office/drawing/2014/main" val="4074161375"/>
                    </a:ext>
                  </a:extLst>
                </a:gridCol>
                <a:gridCol w="329184">
                  <a:extLst>
                    <a:ext uri="{9D8B030D-6E8A-4147-A177-3AD203B41FA5}">
                      <a16:colId xmlns:a16="http://schemas.microsoft.com/office/drawing/2014/main" val="306177838"/>
                    </a:ext>
                  </a:extLst>
                </a:gridCol>
                <a:gridCol w="329184">
                  <a:extLst>
                    <a:ext uri="{9D8B030D-6E8A-4147-A177-3AD203B41FA5}">
                      <a16:colId xmlns:a16="http://schemas.microsoft.com/office/drawing/2014/main" val="262529810"/>
                    </a:ext>
                  </a:extLst>
                </a:gridCol>
                <a:gridCol w="329184">
                  <a:extLst>
                    <a:ext uri="{9D8B030D-6E8A-4147-A177-3AD203B41FA5}">
                      <a16:colId xmlns:a16="http://schemas.microsoft.com/office/drawing/2014/main" val="4096609986"/>
                    </a:ext>
                  </a:extLst>
                </a:gridCol>
                <a:gridCol w="329184">
                  <a:extLst>
                    <a:ext uri="{9D8B030D-6E8A-4147-A177-3AD203B41FA5}">
                      <a16:colId xmlns:a16="http://schemas.microsoft.com/office/drawing/2014/main" val="805775950"/>
                    </a:ext>
                  </a:extLst>
                </a:gridCol>
                <a:gridCol w="329184">
                  <a:extLst>
                    <a:ext uri="{9D8B030D-6E8A-4147-A177-3AD203B41FA5}">
                      <a16:colId xmlns:a16="http://schemas.microsoft.com/office/drawing/2014/main" val="2464523550"/>
                    </a:ext>
                  </a:extLst>
                </a:gridCol>
                <a:gridCol w="329184">
                  <a:extLst>
                    <a:ext uri="{9D8B030D-6E8A-4147-A177-3AD203B41FA5}">
                      <a16:colId xmlns:a16="http://schemas.microsoft.com/office/drawing/2014/main" val="2685031568"/>
                    </a:ext>
                  </a:extLst>
                </a:gridCol>
                <a:gridCol w="329184">
                  <a:extLst>
                    <a:ext uri="{9D8B030D-6E8A-4147-A177-3AD203B41FA5}">
                      <a16:colId xmlns:a16="http://schemas.microsoft.com/office/drawing/2014/main" val="540470950"/>
                    </a:ext>
                  </a:extLst>
                </a:gridCol>
                <a:gridCol w="329184">
                  <a:extLst>
                    <a:ext uri="{9D8B030D-6E8A-4147-A177-3AD203B41FA5}">
                      <a16:colId xmlns:a16="http://schemas.microsoft.com/office/drawing/2014/main" val="2469847401"/>
                    </a:ext>
                  </a:extLst>
                </a:gridCol>
                <a:gridCol w="329184">
                  <a:extLst>
                    <a:ext uri="{9D8B030D-6E8A-4147-A177-3AD203B41FA5}">
                      <a16:colId xmlns:a16="http://schemas.microsoft.com/office/drawing/2014/main" val="3867998060"/>
                    </a:ext>
                  </a:extLst>
                </a:gridCol>
                <a:gridCol w="329184">
                  <a:extLst>
                    <a:ext uri="{9D8B030D-6E8A-4147-A177-3AD203B41FA5}">
                      <a16:colId xmlns:a16="http://schemas.microsoft.com/office/drawing/2014/main" val="3450689220"/>
                    </a:ext>
                  </a:extLst>
                </a:gridCol>
                <a:gridCol w="329184">
                  <a:extLst>
                    <a:ext uri="{9D8B030D-6E8A-4147-A177-3AD203B41FA5}">
                      <a16:colId xmlns:a16="http://schemas.microsoft.com/office/drawing/2014/main" val="4265848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159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Walter Vuoto - 2018-12-20 21:06:28 </a:t>
                      </a:r>
                      <a:r>
                        <a:rPr kumimoji="0" lang="es-ES" sz="1000" b="0" i="0" u="none" strike="noStrike" kern="1200" cap="none" spc="0" normalizeH="0" baseline="0" noProof="0">
                          <a:ln>
                            <a:noFill/>
                          </a:ln>
                          <a:solidFill>
                            <a:prstClr val="black"/>
                          </a:solidFill>
                          <a:effectLst/>
                          <a:uLnTx/>
                          <a:uFillTx/>
                          <a:latin typeface="+mn-lt"/>
                          <a:ea typeface="+mn-ea"/>
                          <a:cs typeface="+mn-cs"/>
                        </a:rPr>
                        <a:t> 
 ENTREGA DE SUBSIDIOS A MUJERES EMPRENDEDORAS
Entregamos subsidios a mujeres emprendedoras de nuestra ciudad. El emprendedurismo para nosotros es fundamental, la economía social es un motor necesario para el crecimiento y la independencia. 
Las acompañamos con las herramientas necesarias para que puedan insertar sus productos en el mercado, para que las y los vecinos puedan conocer sus producciones a través de la web “Nosotras Hacemos”, para que puedan llevar adelante su negocio con todo lo necesario para que crezca. 
Entendemos que es un aporte en este contexto complicado por eso hacemos y pensamos acciones para que cada una de nuestras emprendedoras pueda mejorar y vivir de su propio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34063669"/>
                  </a:ext>
                </a:extLst>
              </a:tr>
            </a:tbl>
          </a:graphicData>
        </a:graphic>
      </p:graphicFrame>
      <p:sp>
        <p:nvSpPr>
          <p:cNvPr id="4" name="Text Placeholder 3">
            <a:extLst>
              <a:ext uri="{FF2B5EF4-FFF2-40B4-BE49-F238E27FC236}">
                <a16:creationId xmlns:a16="http://schemas.microsoft.com/office/drawing/2014/main" id="{B1DC0C93-178A-4F51-8374-E0FF4797F604}"/>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244827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58A48-DB43-47AE-B216-A429A31758D0}"/>
              </a:ext>
            </a:extLst>
          </p:cNvPr>
          <p:cNvSpPr>
            <a:spLocks noGrp="1"/>
          </p:cNvSpPr>
          <p:nvPr>
            <p:ph type="title"/>
          </p:nvPr>
        </p:nvSpPr>
        <p:spPr/>
        <p:txBody>
          <a:bodyPr/>
          <a:lstStyle/>
          <a:p>
            <a:r>
              <a:rPr lang="en-US"/>
              <a:t>Facebook Own Posts Table | TDF - 4 of 26</a:t>
            </a:r>
          </a:p>
        </p:txBody>
      </p:sp>
      <p:graphicFrame>
        <p:nvGraphicFramePr>
          <p:cNvPr id="5" name="Table Placeholder 4">
            <a:extLst>
              <a:ext uri="{FF2B5EF4-FFF2-40B4-BE49-F238E27FC236}">
                <a16:creationId xmlns:a16="http://schemas.microsoft.com/office/drawing/2014/main" id="{519464BF-DCEA-4F87-931A-CE0DFF585F08}"/>
              </a:ext>
            </a:extLst>
          </p:cNvPr>
          <p:cNvGraphicFramePr>
            <a:graphicFrameLocks noGrp="1"/>
          </p:cNvGraphicFramePr>
          <p:nvPr>
            <p:ph type="tbl" sz="quarter" idx="13"/>
            <p:extLst>
              <p:ext uri="{D42A27DB-BD31-4B8C-83A1-F6EECF244321}">
                <p14:modId xmlns:p14="http://schemas.microsoft.com/office/powerpoint/2010/main" val="2102936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5379851"/>
                    </a:ext>
                  </a:extLst>
                </a:gridCol>
                <a:gridCol w="905256">
                  <a:extLst>
                    <a:ext uri="{9D8B030D-6E8A-4147-A177-3AD203B41FA5}">
                      <a16:colId xmlns:a16="http://schemas.microsoft.com/office/drawing/2014/main" val="3330729136"/>
                    </a:ext>
                  </a:extLst>
                </a:gridCol>
                <a:gridCol w="329184">
                  <a:extLst>
                    <a:ext uri="{9D8B030D-6E8A-4147-A177-3AD203B41FA5}">
                      <a16:colId xmlns:a16="http://schemas.microsoft.com/office/drawing/2014/main" val="2475902250"/>
                    </a:ext>
                  </a:extLst>
                </a:gridCol>
                <a:gridCol w="329184">
                  <a:extLst>
                    <a:ext uri="{9D8B030D-6E8A-4147-A177-3AD203B41FA5}">
                      <a16:colId xmlns:a16="http://schemas.microsoft.com/office/drawing/2014/main" val="1232478324"/>
                    </a:ext>
                  </a:extLst>
                </a:gridCol>
                <a:gridCol w="329184">
                  <a:extLst>
                    <a:ext uri="{9D8B030D-6E8A-4147-A177-3AD203B41FA5}">
                      <a16:colId xmlns:a16="http://schemas.microsoft.com/office/drawing/2014/main" val="411197984"/>
                    </a:ext>
                  </a:extLst>
                </a:gridCol>
                <a:gridCol w="329184">
                  <a:extLst>
                    <a:ext uri="{9D8B030D-6E8A-4147-A177-3AD203B41FA5}">
                      <a16:colId xmlns:a16="http://schemas.microsoft.com/office/drawing/2014/main" val="3516556641"/>
                    </a:ext>
                  </a:extLst>
                </a:gridCol>
                <a:gridCol w="329184">
                  <a:extLst>
                    <a:ext uri="{9D8B030D-6E8A-4147-A177-3AD203B41FA5}">
                      <a16:colId xmlns:a16="http://schemas.microsoft.com/office/drawing/2014/main" val="1576215624"/>
                    </a:ext>
                  </a:extLst>
                </a:gridCol>
                <a:gridCol w="329184">
                  <a:extLst>
                    <a:ext uri="{9D8B030D-6E8A-4147-A177-3AD203B41FA5}">
                      <a16:colId xmlns:a16="http://schemas.microsoft.com/office/drawing/2014/main" val="3658570156"/>
                    </a:ext>
                  </a:extLst>
                </a:gridCol>
                <a:gridCol w="329184">
                  <a:extLst>
                    <a:ext uri="{9D8B030D-6E8A-4147-A177-3AD203B41FA5}">
                      <a16:colId xmlns:a16="http://schemas.microsoft.com/office/drawing/2014/main" val="2502955434"/>
                    </a:ext>
                  </a:extLst>
                </a:gridCol>
                <a:gridCol w="329184">
                  <a:extLst>
                    <a:ext uri="{9D8B030D-6E8A-4147-A177-3AD203B41FA5}">
                      <a16:colId xmlns:a16="http://schemas.microsoft.com/office/drawing/2014/main" val="4096109722"/>
                    </a:ext>
                  </a:extLst>
                </a:gridCol>
                <a:gridCol w="329184">
                  <a:extLst>
                    <a:ext uri="{9D8B030D-6E8A-4147-A177-3AD203B41FA5}">
                      <a16:colId xmlns:a16="http://schemas.microsoft.com/office/drawing/2014/main" val="8544586"/>
                    </a:ext>
                  </a:extLst>
                </a:gridCol>
                <a:gridCol w="329184">
                  <a:extLst>
                    <a:ext uri="{9D8B030D-6E8A-4147-A177-3AD203B41FA5}">
                      <a16:colId xmlns:a16="http://schemas.microsoft.com/office/drawing/2014/main" val="3184331488"/>
                    </a:ext>
                  </a:extLst>
                </a:gridCol>
                <a:gridCol w="329184">
                  <a:extLst>
                    <a:ext uri="{9D8B030D-6E8A-4147-A177-3AD203B41FA5}">
                      <a16:colId xmlns:a16="http://schemas.microsoft.com/office/drawing/2014/main" val="3307216769"/>
                    </a:ext>
                  </a:extLst>
                </a:gridCol>
                <a:gridCol w="329184">
                  <a:extLst>
                    <a:ext uri="{9D8B030D-6E8A-4147-A177-3AD203B41FA5}">
                      <a16:colId xmlns:a16="http://schemas.microsoft.com/office/drawing/2014/main" val="484182867"/>
                    </a:ext>
                  </a:extLst>
                </a:gridCol>
                <a:gridCol w="329184">
                  <a:extLst>
                    <a:ext uri="{9D8B030D-6E8A-4147-A177-3AD203B41FA5}">
                      <a16:colId xmlns:a16="http://schemas.microsoft.com/office/drawing/2014/main" val="2294170102"/>
                    </a:ext>
                  </a:extLst>
                </a:gridCol>
                <a:gridCol w="329184">
                  <a:extLst>
                    <a:ext uri="{9D8B030D-6E8A-4147-A177-3AD203B41FA5}">
                      <a16:colId xmlns:a16="http://schemas.microsoft.com/office/drawing/2014/main" val="962077464"/>
                    </a:ext>
                  </a:extLst>
                </a:gridCol>
                <a:gridCol w="329184">
                  <a:extLst>
                    <a:ext uri="{9D8B030D-6E8A-4147-A177-3AD203B41FA5}">
                      <a16:colId xmlns:a16="http://schemas.microsoft.com/office/drawing/2014/main" val="2039871060"/>
                    </a:ext>
                  </a:extLst>
                </a:gridCol>
                <a:gridCol w="329184">
                  <a:extLst>
                    <a:ext uri="{9D8B030D-6E8A-4147-A177-3AD203B41FA5}">
                      <a16:colId xmlns:a16="http://schemas.microsoft.com/office/drawing/2014/main" val="2741095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510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Rosana Bertone - 2018-12-20 19:01:03 </a:t>
                      </a:r>
                      <a:r>
                        <a:rPr kumimoji="0" lang="es-ES" sz="1000" b="0" i="0" u="none" strike="noStrike" kern="1200" cap="none" spc="0" normalizeH="0" baseline="0" noProof="0">
                          <a:ln>
                            <a:noFill/>
                          </a:ln>
                          <a:solidFill>
                            <a:prstClr val="black"/>
                          </a:solidFill>
                          <a:effectLst/>
                          <a:uLnTx/>
                          <a:uFillTx/>
                          <a:latin typeface="+mn-lt"/>
                          <a:ea typeface="+mn-ea"/>
                          <a:cs typeface="+mn-cs"/>
                        </a:rPr>
                        <a:t> 
 MÁS FOTOS DEL BRINDIS DE FIN AÑO EN CASA DE GOBIERNO
Gracias a todos los agentes y funcionarios por su trabajo y por su apoyo para enfrentar un año difícil, en el que fue necesaria la fuerza de todos para salir adelante. Sigamos así y demos todavía más por una Provincia que siga creciendo y el bienestar de los fueguinos.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35422879"/>
                  </a:ext>
                </a:extLst>
              </a:tr>
            </a:tbl>
          </a:graphicData>
        </a:graphic>
      </p:graphicFrame>
      <p:sp>
        <p:nvSpPr>
          <p:cNvPr id="4" name="Text Placeholder 3">
            <a:extLst>
              <a:ext uri="{FF2B5EF4-FFF2-40B4-BE49-F238E27FC236}">
                <a16:creationId xmlns:a16="http://schemas.microsoft.com/office/drawing/2014/main" id="{96E00BA3-2DE8-4430-9C89-FBE7A9806604}"/>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42802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E0FD9-DC62-4342-A8BF-E23EB2447108}"/>
              </a:ext>
            </a:extLst>
          </p:cNvPr>
          <p:cNvSpPr>
            <a:spLocks noGrp="1"/>
          </p:cNvSpPr>
          <p:nvPr>
            <p:ph type="title"/>
          </p:nvPr>
        </p:nvSpPr>
        <p:spPr/>
        <p:txBody>
          <a:bodyPr/>
          <a:lstStyle/>
          <a:p>
            <a:r>
              <a:rPr lang="en-US"/>
              <a:t>Facebook Own Posts Table | TDF - 5 of 26</a:t>
            </a:r>
          </a:p>
        </p:txBody>
      </p:sp>
      <p:graphicFrame>
        <p:nvGraphicFramePr>
          <p:cNvPr id="5" name="Table Placeholder 4">
            <a:extLst>
              <a:ext uri="{FF2B5EF4-FFF2-40B4-BE49-F238E27FC236}">
                <a16:creationId xmlns:a16="http://schemas.microsoft.com/office/drawing/2014/main" id="{43588EC0-0AFB-4838-A905-D4125019A244}"/>
              </a:ext>
            </a:extLst>
          </p:cNvPr>
          <p:cNvGraphicFramePr>
            <a:graphicFrameLocks noGrp="1"/>
          </p:cNvGraphicFramePr>
          <p:nvPr>
            <p:ph type="tbl" sz="quarter" idx="13"/>
            <p:extLst>
              <p:ext uri="{D42A27DB-BD31-4B8C-83A1-F6EECF244321}">
                <p14:modId xmlns:p14="http://schemas.microsoft.com/office/powerpoint/2010/main" val="1350379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0960170"/>
                    </a:ext>
                  </a:extLst>
                </a:gridCol>
                <a:gridCol w="905256">
                  <a:extLst>
                    <a:ext uri="{9D8B030D-6E8A-4147-A177-3AD203B41FA5}">
                      <a16:colId xmlns:a16="http://schemas.microsoft.com/office/drawing/2014/main" val="3312637186"/>
                    </a:ext>
                  </a:extLst>
                </a:gridCol>
                <a:gridCol w="329184">
                  <a:extLst>
                    <a:ext uri="{9D8B030D-6E8A-4147-A177-3AD203B41FA5}">
                      <a16:colId xmlns:a16="http://schemas.microsoft.com/office/drawing/2014/main" val="1966753960"/>
                    </a:ext>
                  </a:extLst>
                </a:gridCol>
                <a:gridCol w="329184">
                  <a:extLst>
                    <a:ext uri="{9D8B030D-6E8A-4147-A177-3AD203B41FA5}">
                      <a16:colId xmlns:a16="http://schemas.microsoft.com/office/drawing/2014/main" val="645892824"/>
                    </a:ext>
                  </a:extLst>
                </a:gridCol>
                <a:gridCol w="329184">
                  <a:extLst>
                    <a:ext uri="{9D8B030D-6E8A-4147-A177-3AD203B41FA5}">
                      <a16:colId xmlns:a16="http://schemas.microsoft.com/office/drawing/2014/main" val="2396509125"/>
                    </a:ext>
                  </a:extLst>
                </a:gridCol>
                <a:gridCol w="329184">
                  <a:extLst>
                    <a:ext uri="{9D8B030D-6E8A-4147-A177-3AD203B41FA5}">
                      <a16:colId xmlns:a16="http://schemas.microsoft.com/office/drawing/2014/main" val="3338900663"/>
                    </a:ext>
                  </a:extLst>
                </a:gridCol>
                <a:gridCol w="329184">
                  <a:extLst>
                    <a:ext uri="{9D8B030D-6E8A-4147-A177-3AD203B41FA5}">
                      <a16:colId xmlns:a16="http://schemas.microsoft.com/office/drawing/2014/main" val="3662394117"/>
                    </a:ext>
                  </a:extLst>
                </a:gridCol>
                <a:gridCol w="329184">
                  <a:extLst>
                    <a:ext uri="{9D8B030D-6E8A-4147-A177-3AD203B41FA5}">
                      <a16:colId xmlns:a16="http://schemas.microsoft.com/office/drawing/2014/main" val="3166750402"/>
                    </a:ext>
                  </a:extLst>
                </a:gridCol>
                <a:gridCol w="329184">
                  <a:extLst>
                    <a:ext uri="{9D8B030D-6E8A-4147-A177-3AD203B41FA5}">
                      <a16:colId xmlns:a16="http://schemas.microsoft.com/office/drawing/2014/main" val="3543817691"/>
                    </a:ext>
                  </a:extLst>
                </a:gridCol>
                <a:gridCol w="329184">
                  <a:extLst>
                    <a:ext uri="{9D8B030D-6E8A-4147-A177-3AD203B41FA5}">
                      <a16:colId xmlns:a16="http://schemas.microsoft.com/office/drawing/2014/main" val="3131008387"/>
                    </a:ext>
                  </a:extLst>
                </a:gridCol>
                <a:gridCol w="329184">
                  <a:extLst>
                    <a:ext uri="{9D8B030D-6E8A-4147-A177-3AD203B41FA5}">
                      <a16:colId xmlns:a16="http://schemas.microsoft.com/office/drawing/2014/main" val="2507910835"/>
                    </a:ext>
                  </a:extLst>
                </a:gridCol>
                <a:gridCol w="329184">
                  <a:extLst>
                    <a:ext uri="{9D8B030D-6E8A-4147-A177-3AD203B41FA5}">
                      <a16:colId xmlns:a16="http://schemas.microsoft.com/office/drawing/2014/main" val="330954506"/>
                    </a:ext>
                  </a:extLst>
                </a:gridCol>
                <a:gridCol w="329184">
                  <a:extLst>
                    <a:ext uri="{9D8B030D-6E8A-4147-A177-3AD203B41FA5}">
                      <a16:colId xmlns:a16="http://schemas.microsoft.com/office/drawing/2014/main" val="3484175814"/>
                    </a:ext>
                  </a:extLst>
                </a:gridCol>
                <a:gridCol w="329184">
                  <a:extLst>
                    <a:ext uri="{9D8B030D-6E8A-4147-A177-3AD203B41FA5}">
                      <a16:colId xmlns:a16="http://schemas.microsoft.com/office/drawing/2014/main" val="1691890949"/>
                    </a:ext>
                  </a:extLst>
                </a:gridCol>
                <a:gridCol w="329184">
                  <a:extLst>
                    <a:ext uri="{9D8B030D-6E8A-4147-A177-3AD203B41FA5}">
                      <a16:colId xmlns:a16="http://schemas.microsoft.com/office/drawing/2014/main" val="329773684"/>
                    </a:ext>
                  </a:extLst>
                </a:gridCol>
                <a:gridCol w="329184">
                  <a:extLst>
                    <a:ext uri="{9D8B030D-6E8A-4147-A177-3AD203B41FA5}">
                      <a16:colId xmlns:a16="http://schemas.microsoft.com/office/drawing/2014/main" val="4212993656"/>
                    </a:ext>
                  </a:extLst>
                </a:gridCol>
                <a:gridCol w="329184">
                  <a:extLst>
                    <a:ext uri="{9D8B030D-6E8A-4147-A177-3AD203B41FA5}">
                      <a16:colId xmlns:a16="http://schemas.microsoft.com/office/drawing/2014/main" val="1081333315"/>
                    </a:ext>
                  </a:extLst>
                </a:gridCol>
                <a:gridCol w="329184">
                  <a:extLst>
                    <a:ext uri="{9D8B030D-6E8A-4147-A177-3AD203B41FA5}">
                      <a16:colId xmlns:a16="http://schemas.microsoft.com/office/drawing/2014/main" val="1188068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080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Rosana Bertone - 2018-12-20 18:59:08 </a:t>
                      </a:r>
                      <a:r>
                        <a:rPr kumimoji="0" lang="es-ES" sz="1000" b="0" i="0" u="none" strike="noStrike" kern="1200" cap="none" spc="0" normalizeH="0" baseline="0" noProof="0">
                          <a:ln>
                            <a:noFill/>
                          </a:ln>
                          <a:solidFill>
                            <a:prstClr val="black"/>
                          </a:solidFill>
                          <a:effectLst/>
                          <a:uLnTx/>
                          <a:uFillTx/>
                          <a:latin typeface="+mn-lt"/>
                          <a:ea typeface="+mn-ea"/>
                          <a:cs typeface="+mn-cs"/>
                        </a:rPr>
                        <a:t> 
 BRINDIS DE FIN DE AÑO 
En Casa de Gobierno realizamos el brindis de fin de año con trabajadores y funcionarios, agradeciendo el compromiso de todos para mejorarle la vida a los fueguinos.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74031024"/>
                  </a:ext>
                </a:extLst>
              </a:tr>
            </a:tbl>
          </a:graphicData>
        </a:graphic>
      </p:graphicFrame>
      <p:sp>
        <p:nvSpPr>
          <p:cNvPr id="4" name="Text Placeholder 3">
            <a:extLst>
              <a:ext uri="{FF2B5EF4-FFF2-40B4-BE49-F238E27FC236}">
                <a16:creationId xmlns:a16="http://schemas.microsoft.com/office/drawing/2014/main" id="{0B760569-1120-45C0-B2F1-FC39A4B60A24}"/>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57858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E4D50-E298-4816-A907-3FD42AB81142}"/>
              </a:ext>
            </a:extLst>
          </p:cNvPr>
          <p:cNvSpPr>
            <a:spLocks noGrp="1"/>
          </p:cNvSpPr>
          <p:nvPr>
            <p:ph type="title"/>
          </p:nvPr>
        </p:nvSpPr>
        <p:spPr/>
        <p:txBody>
          <a:bodyPr/>
          <a:lstStyle/>
          <a:p>
            <a:r>
              <a:rPr lang="en-US"/>
              <a:t>Facebook Own Posts Table | TDF - 6 of 26</a:t>
            </a:r>
          </a:p>
        </p:txBody>
      </p:sp>
      <p:graphicFrame>
        <p:nvGraphicFramePr>
          <p:cNvPr id="5" name="Table Placeholder 4">
            <a:extLst>
              <a:ext uri="{FF2B5EF4-FFF2-40B4-BE49-F238E27FC236}">
                <a16:creationId xmlns:a16="http://schemas.microsoft.com/office/drawing/2014/main" id="{67CBE19B-A56B-4C70-BBF9-95B4179B03AC}"/>
              </a:ext>
            </a:extLst>
          </p:cNvPr>
          <p:cNvGraphicFramePr>
            <a:graphicFrameLocks noGrp="1"/>
          </p:cNvGraphicFramePr>
          <p:nvPr>
            <p:ph type="tbl" sz="quarter" idx="13"/>
            <p:extLst>
              <p:ext uri="{D42A27DB-BD31-4B8C-83A1-F6EECF244321}">
                <p14:modId xmlns:p14="http://schemas.microsoft.com/office/powerpoint/2010/main" val="46201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29858996"/>
                    </a:ext>
                  </a:extLst>
                </a:gridCol>
                <a:gridCol w="905256">
                  <a:extLst>
                    <a:ext uri="{9D8B030D-6E8A-4147-A177-3AD203B41FA5}">
                      <a16:colId xmlns:a16="http://schemas.microsoft.com/office/drawing/2014/main" val="2569675528"/>
                    </a:ext>
                  </a:extLst>
                </a:gridCol>
                <a:gridCol w="329184">
                  <a:extLst>
                    <a:ext uri="{9D8B030D-6E8A-4147-A177-3AD203B41FA5}">
                      <a16:colId xmlns:a16="http://schemas.microsoft.com/office/drawing/2014/main" val="1633214842"/>
                    </a:ext>
                  </a:extLst>
                </a:gridCol>
                <a:gridCol w="329184">
                  <a:extLst>
                    <a:ext uri="{9D8B030D-6E8A-4147-A177-3AD203B41FA5}">
                      <a16:colId xmlns:a16="http://schemas.microsoft.com/office/drawing/2014/main" val="59693798"/>
                    </a:ext>
                  </a:extLst>
                </a:gridCol>
                <a:gridCol w="329184">
                  <a:extLst>
                    <a:ext uri="{9D8B030D-6E8A-4147-A177-3AD203B41FA5}">
                      <a16:colId xmlns:a16="http://schemas.microsoft.com/office/drawing/2014/main" val="473568319"/>
                    </a:ext>
                  </a:extLst>
                </a:gridCol>
                <a:gridCol w="329184">
                  <a:extLst>
                    <a:ext uri="{9D8B030D-6E8A-4147-A177-3AD203B41FA5}">
                      <a16:colId xmlns:a16="http://schemas.microsoft.com/office/drawing/2014/main" val="2926653001"/>
                    </a:ext>
                  </a:extLst>
                </a:gridCol>
                <a:gridCol w="329184">
                  <a:extLst>
                    <a:ext uri="{9D8B030D-6E8A-4147-A177-3AD203B41FA5}">
                      <a16:colId xmlns:a16="http://schemas.microsoft.com/office/drawing/2014/main" val="1932771087"/>
                    </a:ext>
                  </a:extLst>
                </a:gridCol>
                <a:gridCol w="329184">
                  <a:extLst>
                    <a:ext uri="{9D8B030D-6E8A-4147-A177-3AD203B41FA5}">
                      <a16:colId xmlns:a16="http://schemas.microsoft.com/office/drawing/2014/main" val="2983317647"/>
                    </a:ext>
                  </a:extLst>
                </a:gridCol>
                <a:gridCol w="329184">
                  <a:extLst>
                    <a:ext uri="{9D8B030D-6E8A-4147-A177-3AD203B41FA5}">
                      <a16:colId xmlns:a16="http://schemas.microsoft.com/office/drawing/2014/main" val="2173248817"/>
                    </a:ext>
                  </a:extLst>
                </a:gridCol>
                <a:gridCol w="329184">
                  <a:extLst>
                    <a:ext uri="{9D8B030D-6E8A-4147-A177-3AD203B41FA5}">
                      <a16:colId xmlns:a16="http://schemas.microsoft.com/office/drawing/2014/main" val="2263252774"/>
                    </a:ext>
                  </a:extLst>
                </a:gridCol>
                <a:gridCol w="329184">
                  <a:extLst>
                    <a:ext uri="{9D8B030D-6E8A-4147-A177-3AD203B41FA5}">
                      <a16:colId xmlns:a16="http://schemas.microsoft.com/office/drawing/2014/main" val="3898138085"/>
                    </a:ext>
                  </a:extLst>
                </a:gridCol>
                <a:gridCol w="329184">
                  <a:extLst>
                    <a:ext uri="{9D8B030D-6E8A-4147-A177-3AD203B41FA5}">
                      <a16:colId xmlns:a16="http://schemas.microsoft.com/office/drawing/2014/main" val="2968724698"/>
                    </a:ext>
                  </a:extLst>
                </a:gridCol>
                <a:gridCol w="329184">
                  <a:extLst>
                    <a:ext uri="{9D8B030D-6E8A-4147-A177-3AD203B41FA5}">
                      <a16:colId xmlns:a16="http://schemas.microsoft.com/office/drawing/2014/main" val="600880716"/>
                    </a:ext>
                  </a:extLst>
                </a:gridCol>
                <a:gridCol w="329184">
                  <a:extLst>
                    <a:ext uri="{9D8B030D-6E8A-4147-A177-3AD203B41FA5}">
                      <a16:colId xmlns:a16="http://schemas.microsoft.com/office/drawing/2014/main" val="159358805"/>
                    </a:ext>
                  </a:extLst>
                </a:gridCol>
                <a:gridCol w="329184">
                  <a:extLst>
                    <a:ext uri="{9D8B030D-6E8A-4147-A177-3AD203B41FA5}">
                      <a16:colId xmlns:a16="http://schemas.microsoft.com/office/drawing/2014/main" val="1763577362"/>
                    </a:ext>
                  </a:extLst>
                </a:gridCol>
                <a:gridCol w="329184">
                  <a:extLst>
                    <a:ext uri="{9D8B030D-6E8A-4147-A177-3AD203B41FA5}">
                      <a16:colId xmlns:a16="http://schemas.microsoft.com/office/drawing/2014/main" val="3787879728"/>
                    </a:ext>
                  </a:extLst>
                </a:gridCol>
                <a:gridCol w="329184">
                  <a:extLst>
                    <a:ext uri="{9D8B030D-6E8A-4147-A177-3AD203B41FA5}">
                      <a16:colId xmlns:a16="http://schemas.microsoft.com/office/drawing/2014/main" val="2173428783"/>
                    </a:ext>
                  </a:extLst>
                </a:gridCol>
                <a:gridCol w="329184">
                  <a:extLst>
                    <a:ext uri="{9D8B030D-6E8A-4147-A177-3AD203B41FA5}">
                      <a16:colId xmlns:a16="http://schemas.microsoft.com/office/drawing/2014/main" val="1716637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787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Rosana Bertone - 2018-12-20 17:16:21 </a:t>
                      </a:r>
                      <a:r>
                        <a:rPr kumimoji="0" lang="es-ES" sz="1000" b="0" i="0" u="none" strike="noStrike" kern="1200" cap="none" spc="0" normalizeH="0" baseline="0" noProof="0">
                          <a:ln>
                            <a:noFill/>
                          </a:ln>
                          <a:solidFill>
                            <a:prstClr val="black"/>
                          </a:solidFill>
                          <a:effectLst/>
                          <a:uLnTx/>
                          <a:uFillTx/>
                          <a:latin typeface="+mn-lt"/>
                          <a:ea typeface="+mn-ea"/>
                          <a:cs typeface="+mn-cs"/>
                        </a:rPr>
                        <a:t> 
 Recibo muchas muestras de afecto y de cariños de familias a las que está ley les cambia la vida para bien. Gracias a todos de corazón, Rosana.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https://external.xx.fbcdn.net/safe_image.php?d=AQA6u2Swn3BZbwEX&amp;w=720&amp;h=720&amp;url=https%3A%2F%2Fwww.infofueguina.com%2Fu%2Ffotografias%2Ffotosnoticias%2F2018%2F12%2F19%2F50048.jpg&amp;cfs=1&amp;_nc_hash=AQA6sVbPdN_9QSdS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29494448"/>
                  </a:ext>
                </a:extLst>
              </a:tr>
            </a:tbl>
          </a:graphicData>
        </a:graphic>
      </p:graphicFrame>
      <p:sp>
        <p:nvSpPr>
          <p:cNvPr id="4" name="Text Placeholder 3">
            <a:extLst>
              <a:ext uri="{FF2B5EF4-FFF2-40B4-BE49-F238E27FC236}">
                <a16:creationId xmlns:a16="http://schemas.microsoft.com/office/drawing/2014/main" id="{CAC136DF-2DB5-44E8-BD66-FF0A27AA299E}"/>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392789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F326F-8B96-4865-AFF0-5C01BB4E1810}"/>
              </a:ext>
            </a:extLst>
          </p:cNvPr>
          <p:cNvSpPr>
            <a:spLocks noGrp="1"/>
          </p:cNvSpPr>
          <p:nvPr>
            <p:ph type="title"/>
          </p:nvPr>
        </p:nvSpPr>
        <p:spPr/>
        <p:txBody>
          <a:bodyPr/>
          <a:lstStyle/>
          <a:p>
            <a:r>
              <a:rPr lang="en-US"/>
              <a:t>Facebook Own Posts Table | TDF - 7 of 26</a:t>
            </a:r>
          </a:p>
        </p:txBody>
      </p:sp>
      <p:graphicFrame>
        <p:nvGraphicFramePr>
          <p:cNvPr id="5" name="Table Placeholder 4">
            <a:extLst>
              <a:ext uri="{FF2B5EF4-FFF2-40B4-BE49-F238E27FC236}">
                <a16:creationId xmlns:a16="http://schemas.microsoft.com/office/drawing/2014/main" id="{42D3E4E8-F479-494B-BDF0-FD1932AB0AA9}"/>
              </a:ext>
            </a:extLst>
          </p:cNvPr>
          <p:cNvGraphicFramePr>
            <a:graphicFrameLocks noGrp="1"/>
          </p:cNvGraphicFramePr>
          <p:nvPr>
            <p:ph type="tbl" sz="quarter" idx="13"/>
            <p:extLst>
              <p:ext uri="{D42A27DB-BD31-4B8C-83A1-F6EECF244321}">
                <p14:modId xmlns:p14="http://schemas.microsoft.com/office/powerpoint/2010/main" val="159727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7824680"/>
                    </a:ext>
                  </a:extLst>
                </a:gridCol>
                <a:gridCol w="905256">
                  <a:extLst>
                    <a:ext uri="{9D8B030D-6E8A-4147-A177-3AD203B41FA5}">
                      <a16:colId xmlns:a16="http://schemas.microsoft.com/office/drawing/2014/main" val="4191860741"/>
                    </a:ext>
                  </a:extLst>
                </a:gridCol>
                <a:gridCol w="329184">
                  <a:extLst>
                    <a:ext uri="{9D8B030D-6E8A-4147-A177-3AD203B41FA5}">
                      <a16:colId xmlns:a16="http://schemas.microsoft.com/office/drawing/2014/main" val="1176353155"/>
                    </a:ext>
                  </a:extLst>
                </a:gridCol>
                <a:gridCol w="329184">
                  <a:extLst>
                    <a:ext uri="{9D8B030D-6E8A-4147-A177-3AD203B41FA5}">
                      <a16:colId xmlns:a16="http://schemas.microsoft.com/office/drawing/2014/main" val="2993596753"/>
                    </a:ext>
                  </a:extLst>
                </a:gridCol>
                <a:gridCol w="329184">
                  <a:extLst>
                    <a:ext uri="{9D8B030D-6E8A-4147-A177-3AD203B41FA5}">
                      <a16:colId xmlns:a16="http://schemas.microsoft.com/office/drawing/2014/main" val="1460824231"/>
                    </a:ext>
                  </a:extLst>
                </a:gridCol>
                <a:gridCol w="329184">
                  <a:extLst>
                    <a:ext uri="{9D8B030D-6E8A-4147-A177-3AD203B41FA5}">
                      <a16:colId xmlns:a16="http://schemas.microsoft.com/office/drawing/2014/main" val="3166915877"/>
                    </a:ext>
                  </a:extLst>
                </a:gridCol>
                <a:gridCol w="329184">
                  <a:extLst>
                    <a:ext uri="{9D8B030D-6E8A-4147-A177-3AD203B41FA5}">
                      <a16:colId xmlns:a16="http://schemas.microsoft.com/office/drawing/2014/main" val="3579411772"/>
                    </a:ext>
                  </a:extLst>
                </a:gridCol>
                <a:gridCol w="329184">
                  <a:extLst>
                    <a:ext uri="{9D8B030D-6E8A-4147-A177-3AD203B41FA5}">
                      <a16:colId xmlns:a16="http://schemas.microsoft.com/office/drawing/2014/main" val="3503662435"/>
                    </a:ext>
                  </a:extLst>
                </a:gridCol>
                <a:gridCol w="329184">
                  <a:extLst>
                    <a:ext uri="{9D8B030D-6E8A-4147-A177-3AD203B41FA5}">
                      <a16:colId xmlns:a16="http://schemas.microsoft.com/office/drawing/2014/main" val="2635215429"/>
                    </a:ext>
                  </a:extLst>
                </a:gridCol>
                <a:gridCol w="329184">
                  <a:extLst>
                    <a:ext uri="{9D8B030D-6E8A-4147-A177-3AD203B41FA5}">
                      <a16:colId xmlns:a16="http://schemas.microsoft.com/office/drawing/2014/main" val="1862260816"/>
                    </a:ext>
                  </a:extLst>
                </a:gridCol>
                <a:gridCol w="329184">
                  <a:extLst>
                    <a:ext uri="{9D8B030D-6E8A-4147-A177-3AD203B41FA5}">
                      <a16:colId xmlns:a16="http://schemas.microsoft.com/office/drawing/2014/main" val="3316179534"/>
                    </a:ext>
                  </a:extLst>
                </a:gridCol>
                <a:gridCol w="329184">
                  <a:extLst>
                    <a:ext uri="{9D8B030D-6E8A-4147-A177-3AD203B41FA5}">
                      <a16:colId xmlns:a16="http://schemas.microsoft.com/office/drawing/2014/main" val="1955584597"/>
                    </a:ext>
                  </a:extLst>
                </a:gridCol>
                <a:gridCol w="329184">
                  <a:extLst>
                    <a:ext uri="{9D8B030D-6E8A-4147-A177-3AD203B41FA5}">
                      <a16:colId xmlns:a16="http://schemas.microsoft.com/office/drawing/2014/main" val="1209980996"/>
                    </a:ext>
                  </a:extLst>
                </a:gridCol>
                <a:gridCol w="329184">
                  <a:extLst>
                    <a:ext uri="{9D8B030D-6E8A-4147-A177-3AD203B41FA5}">
                      <a16:colId xmlns:a16="http://schemas.microsoft.com/office/drawing/2014/main" val="1171931016"/>
                    </a:ext>
                  </a:extLst>
                </a:gridCol>
                <a:gridCol w="329184">
                  <a:extLst>
                    <a:ext uri="{9D8B030D-6E8A-4147-A177-3AD203B41FA5}">
                      <a16:colId xmlns:a16="http://schemas.microsoft.com/office/drawing/2014/main" val="961328030"/>
                    </a:ext>
                  </a:extLst>
                </a:gridCol>
                <a:gridCol w="329184">
                  <a:extLst>
                    <a:ext uri="{9D8B030D-6E8A-4147-A177-3AD203B41FA5}">
                      <a16:colId xmlns:a16="http://schemas.microsoft.com/office/drawing/2014/main" val="1308987267"/>
                    </a:ext>
                  </a:extLst>
                </a:gridCol>
                <a:gridCol w="329184">
                  <a:extLst>
                    <a:ext uri="{9D8B030D-6E8A-4147-A177-3AD203B41FA5}">
                      <a16:colId xmlns:a16="http://schemas.microsoft.com/office/drawing/2014/main" val="1198550991"/>
                    </a:ext>
                  </a:extLst>
                </a:gridCol>
                <a:gridCol w="329184">
                  <a:extLst>
                    <a:ext uri="{9D8B030D-6E8A-4147-A177-3AD203B41FA5}">
                      <a16:colId xmlns:a16="http://schemas.microsoft.com/office/drawing/2014/main" val="1924711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0808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Walter Vuoto - 2018-12-20 17:14:41 </a:t>
                      </a:r>
                      <a:r>
                        <a:rPr kumimoji="0" lang="es-ES" sz="1000" b="0" i="0" u="none" strike="noStrike" kern="1200" cap="none" spc="0" normalizeH="0" baseline="0" noProof="0">
                          <a:ln>
                            <a:noFill/>
                          </a:ln>
                          <a:solidFill>
                            <a:prstClr val="black"/>
                          </a:solidFill>
                          <a:effectLst/>
                          <a:uLnTx/>
                          <a:uFillTx/>
                          <a:latin typeface="+mn-lt"/>
                          <a:ea typeface="+mn-ea"/>
                          <a:cs typeface="+mn-cs"/>
                        </a:rPr>
                        <a:t> 
 JORNADA DE ADOPCIÓN DE ANIMALES EN EL PASEO DE LAS ROSAS 
#Ahora voluntarios y voluntarias de zoonosis junto al equipo del área llevan a cabo en el Paseo de las Rosas una Jornada de Adopción de animales. Van a estar hasta las 18 horas.
En vísperas de las fiestas, quienes quieran sumar un integrante a la familia, tendrán la posibilidad de acercarse el Paseo de Las Rosas para adoptar, sino inscribirse como voluntario y colaborar con los paseos o cuidados de los animales.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72154734"/>
                  </a:ext>
                </a:extLst>
              </a:tr>
            </a:tbl>
          </a:graphicData>
        </a:graphic>
      </p:graphicFrame>
      <p:sp>
        <p:nvSpPr>
          <p:cNvPr id="4" name="Text Placeholder 3">
            <a:extLst>
              <a:ext uri="{FF2B5EF4-FFF2-40B4-BE49-F238E27FC236}">
                <a16:creationId xmlns:a16="http://schemas.microsoft.com/office/drawing/2014/main" id="{B59D0DCC-9B18-4DC5-B092-36A096240166}"/>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3406196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C5BC3-368D-4D7C-935E-1CBF5B76CC33}"/>
              </a:ext>
            </a:extLst>
          </p:cNvPr>
          <p:cNvSpPr>
            <a:spLocks noGrp="1"/>
          </p:cNvSpPr>
          <p:nvPr>
            <p:ph type="title"/>
          </p:nvPr>
        </p:nvSpPr>
        <p:spPr/>
        <p:txBody>
          <a:bodyPr/>
          <a:lstStyle/>
          <a:p>
            <a:r>
              <a:rPr lang="en-US"/>
              <a:t>Facebook Own Posts Table | TDF - 8 of 26</a:t>
            </a:r>
          </a:p>
        </p:txBody>
      </p:sp>
      <p:graphicFrame>
        <p:nvGraphicFramePr>
          <p:cNvPr id="5" name="Table Placeholder 4">
            <a:extLst>
              <a:ext uri="{FF2B5EF4-FFF2-40B4-BE49-F238E27FC236}">
                <a16:creationId xmlns:a16="http://schemas.microsoft.com/office/drawing/2014/main" id="{EF9688F8-98FE-4D40-9313-A89976ACD8E2}"/>
              </a:ext>
            </a:extLst>
          </p:cNvPr>
          <p:cNvGraphicFramePr>
            <a:graphicFrameLocks noGrp="1"/>
          </p:cNvGraphicFramePr>
          <p:nvPr>
            <p:ph type="tbl" sz="quarter" idx="13"/>
            <p:extLst>
              <p:ext uri="{D42A27DB-BD31-4B8C-83A1-F6EECF244321}">
                <p14:modId xmlns:p14="http://schemas.microsoft.com/office/powerpoint/2010/main" val="1880872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6957202"/>
                    </a:ext>
                  </a:extLst>
                </a:gridCol>
                <a:gridCol w="905256">
                  <a:extLst>
                    <a:ext uri="{9D8B030D-6E8A-4147-A177-3AD203B41FA5}">
                      <a16:colId xmlns:a16="http://schemas.microsoft.com/office/drawing/2014/main" val="1068580846"/>
                    </a:ext>
                  </a:extLst>
                </a:gridCol>
                <a:gridCol w="329184">
                  <a:extLst>
                    <a:ext uri="{9D8B030D-6E8A-4147-A177-3AD203B41FA5}">
                      <a16:colId xmlns:a16="http://schemas.microsoft.com/office/drawing/2014/main" val="1213932800"/>
                    </a:ext>
                  </a:extLst>
                </a:gridCol>
                <a:gridCol w="329184">
                  <a:extLst>
                    <a:ext uri="{9D8B030D-6E8A-4147-A177-3AD203B41FA5}">
                      <a16:colId xmlns:a16="http://schemas.microsoft.com/office/drawing/2014/main" val="3385796349"/>
                    </a:ext>
                  </a:extLst>
                </a:gridCol>
                <a:gridCol w="329184">
                  <a:extLst>
                    <a:ext uri="{9D8B030D-6E8A-4147-A177-3AD203B41FA5}">
                      <a16:colId xmlns:a16="http://schemas.microsoft.com/office/drawing/2014/main" val="2761202684"/>
                    </a:ext>
                  </a:extLst>
                </a:gridCol>
                <a:gridCol w="329184">
                  <a:extLst>
                    <a:ext uri="{9D8B030D-6E8A-4147-A177-3AD203B41FA5}">
                      <a16:colId xmlns:a16="http://schemas.microsoft.com/office/drawing/2014/main" val="4221334393"/>
                    </a:ext>
                  </a:extLst>
                </a:gridCol>
                <a:gridCol w="329184">
                  <a:extLst>
                    <a:ext uri="{9D8B030D-6E8A-4147-A177-3AD203B41FA5}">
                      <a16:colId xmlns:a16="http://schemas.microsoft.com/office/drawing/2014/main" val="3076328356"/>
                    </a:ext>
                  </a:extLst>
                </a:gridCol>
                <a:gridCol w="329184">
                  <a:extLst>
                    <a:ext uri="{9D8B030D-6E8A-4147-A177-3AD203B41FA5}">
                      <a16:colId xmlns:a16="http://schemas.microsoft.com/office/drawing/2014/main" val="4054277838"/>
                    </a:ext>
                  </a:extLst>
                </a:gridCol>
                <a:gridCol w="329184">
                  <a:extLst>
                    <a:ext uri="{9D8B030D-6E8A-4147-A177-3AD203B41FA5}">
                      <a16:colId xmlns:a16="http://schemas.microsoft.com/office/drawing/2014/main" val="2738456979"/>
                    </a:ext>
                  </a:extLst>
                </a:gridCol>
                <a:gridCol w="329184">
                  <a:extLst>
                    <a:ext uri="{9D8B030D-6E8A-4147-A177-3AD203B41FA5}">
                      <a16:colId xmlns:a16="http://schemas.microsoft.com/office/drawing/2014/main" val="946819190"/>
                    </a:ext>
                  </a:extLst>
                </a:gridCol>
                <a:gridCol w="329184">
                  <a:extLst>
                    <a:ext uri="{9D8B030D-6E8A-4147-A177-3AD203B41FA5}">
                      <a16:colId xmlns:a16="http://schemas.microsoft.com/office/drawing/2014/main" val="672012849"/>
                    </a:ext>
                  </a:extLst>
                </a:gridCol>
                <a:gridCol w="329184">
                  <a:extLst>
                    <a:ext uri="{9D8B030D-6E8A-4147-A177-3AD203B41FA5}">
                      <a16:colId xmlns:a16="http://schemas.microsoft.com/office/drawing/2014/main" val="1461336350"/>
                    </a:ext>
                  </a:extLst>
                </a:gridCol>
                <a:gridCol w="329184">
                  <a:extLst>
                    <a:ext uri="{9D8B030D-6E8A-4147-A177-3AD203B41FA5}">
                      <a16:colId xmlns:a16="http://schemas.microsoft.com/office/drawing/2014/main" val="594839428"/>
                    </a:ext>
                  </a:extLst>
                </a:gridCol>
                <a:gridCol w="329184">
                  <a:extLst>
                    <a:ext uri="{9D8B030D-6E8A-4147-A177-3AD203B41FA5}">
                      <a16:colId xmlns:a16="http://schemas.microsoft.com/office/drawing/2014/main" val="2022132660"/>
                    </a:ext>
                  </a:extLst>
                </a:gridCol>
                <a:gridCol w="329184">
                  <a:extLst>
                    <a:ext uri="{9D8B030D-6E8A-4147-A177-3AD203B41FA5}">
                      <a16:colId xmlns:a16="http://schemas.microsoft.com/office/drawing/2014/main" val="910884414"/>
                    </a:ext>
                  </a:extLst>
                </a:gridCol>
                <a:gridCol w="329184">
                  <a:extLst>
                    <a:ext uri="{9D8B030D-6E8A-4147-A177-3AD203B41FA5}">
                      <a16:colId xmlns:a16="http://schemas.microsoft.com/office/drawing/2014/main" val="1613463320"/>
                    </a:ext>
                  </a:extLst>
                </a:gridCol>
                <a:gridCol w="329184">
                  <a:extLst>
                    <a:ext uri="{9D8B030D-6E8A-4147-A177-3AD203B41FA5}">
                      <a16:colId xmlns:a16="http://schemas.microsoft.com/office/drawing/2014/main" val="3835140410"/>
                    </a:ext>
                  </a:extLst>
                </a:gridCol>
                <a:gridCol w="329184">
                  <a:extLst>
                    <a:ext uri="{9D8B030D-6E8A-4147-A177-3AD203B41FA5}">
                      <a16:colId xmlns:a16="http://schemas.microsoft.com/office/drawing/2014/main" val="4134277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964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Walter Vuoto - 2018-12-20 15:02:26 </a:t>
                      </a:r>
                      <a:r>
                        <a:rPr kumimoji="0" lang="es-ES" sz="1000" b="0" i="0" u="none" strike="noStrike" kern="1200" cap="none" spc="0" normalizeH="0" baseline="0" noProof="0">
                          <a:ln>
                            <a:noFill/>
                          </a:ln>
                          <a:solidFill>
                            <a:prstClr val="black"/>
                          </a:solidFill>
                          <a:effectLst/>
                          <a:uLnTx/>
                          <a:uFillTx/>
                          <a:latin typeface="+mn-lt"/>
                          <a:ea typeface="+mn-ea"/>
                          <a:cs typeface="+mn-cs"/>
                        </a:rPr>
                        <a:t> 
 NUEVO PLAYÓN DEPORTIVO EN EL BARRIO PIPO
Junto al gobierno provincial vamos a construir un playón deportivo en el barrio Pipo, el primero en ese sector de la ciudad. Estará ubicado en la intersección de las calles Río Almanza y Bahía Ushuaia. Tendrá césped sintético, iluminación LED, cerco perimetral, arcos, redes y se integrará también con la plaza lindante. 
Esta obra es posible gracias a un convenio que firmamos con el Banco de Tierra del Fuego que además tendrá una sucursal muy cerca de este nuevo playón. Avanzamos juntos en obras para los vecinos y vecinas de nuestra ciudad #UshuaiaMásLinda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16570415"/>
                  </a:ext>
                </a:extLst>
              </a:tr>
            </a:tbl>
          </a:graphicData>
        </a:graphic>
      </p:graphicFrame>
      <p:sp>
        <p:nvSpPr>
          <p:cNvPr id="4" name="Text Placeholder 3">
            <a:extLst>
              <a:ext uri="{FF2B5EF4-FFF2-40B4-BE49-F238E27FC236}">
                <a16:creationId xmlns:a16="http://schemas.microsoft.com/office/drawing/2014/main" id="{F44594F0-6971-4E30-99BB-8F68B915B8D1}"/>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3807912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F2F93-9B8C-432B-A025-1AA5AB04CC68}"/>
              </a:ext>
            </a:extLst>
          </p:cNvPr>
          <p:cNvSpPr>
            <a:spLocks noGrp="1"/>
          </p:cNvSpPr>
          <p:nvPr>
            <p:ph type="title"/>
          </p:nvPr>
        </p:nvSpPr>
        <p:spPr/>
        <p:txBody>
          <a:bodyPr/>
          <a:lstStyle/>
          <a:p>
            <a:r>
              <a:rPr lang="en-US"/>
              <a:t>Facebook Own Posts Table | TDF - 9 of 26</a:t>
            </a:r>
          </a:p>
        </p:txBody>
      </p:sp>
      <p:graphicFrame>
        <p:nvGraphicFramePr>
          <p:cNvPr id="5" name="Table Placeholder 4">
            <a:extLst>
              <a:ext uri="{FF2B5EF4-FFF2-40B4-BE49-F238E27FC236}">
                <a16:creationId xmlns:a16="http://schemas.microsoft.com/office/drawing/2014/main" id="{335EEFCF-4FEA-4C07-8656-80B509CC2D68}"/>
              </a:ext>
            </a:extLst>
          </p:cNvPr>
          <p:cNvGraphicFramePr>
            <a:graphicFrameLocks noGrp="1"/>
          </p:cNvGraphicFramePr>
          <p:nvPr>
            <p:ph type="tbl" sz="quarter" idx="13"/>
            <p:extLst>
              <p:ext uri="{D42A27DB-BD31-4B8C-83A1-F6EECF244321}">
                <p14:modId xmlns:p14="http://schemas.microsoft.com/office/powerpoint/2010/main" val="1458171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7102120"/>
                    </a:ext>
                  </a:extLst>
                </a:gridCol>
                <a:gridCol w="905256">
                  <a:extLst>
                    <a:ext uri="{9D8B030D-6E8A-4147-A177-3AD203B41FA5}">
                      <a16:colId xmlns:a16="http://schemas.microsoft.com/office/drawing/2014/main" val="2269020159"/>
                    </a:ext>
                  </a:extLst>
                </a:gridCol>
                <a:gridCol w="329184">
                  <a:extLst>
                    <a:ext uri="{9D8B030D-6E8A-4147-A177-3AD203B41FA5}">
                      <a16:colId xmlns:a16="http://schemas.microsoft.com/office/drawing/2014/main" val="2422500822"/>
                    </a:ext>
                  </a:extLst>
                </a:gridCol>
                <a:gridCol w="329184">
                  <a:extLst>
                    <a:ext uri="{9D8B030D-6E8A-4147-A177-3AD203B41FA5}">
                      <a16:colId xmlns:a16="http://schemas.microsoft.com/office/drawing/2014/main" val="3883767529"/>
                    </a:ext>
                  </a:extLst>
                </a:gridCol>
                <a:gridCol w="329184">
                  <a:extLst>
                    <a:ext uri="{9D8B030D-6E8A-4147-A177-3AD203B41FA5}">
                      <a16:colId xmlns:a16="http://schemas.microsoft.com/office/drawing/2014/main" val="1279140128"/>
                    </a:ext>
                  </a:extLst>
                </a:gridCol>
                <a:gridCol w="329184">
                  <a:extLst>
                    <a:ext uri="{9D8B030D-6E8A-4147-A177-3AD203B41FA5}">
                      <a16:colId xmlns:a16="http://schemas.microsoft.com/office/drawing/2014/main" val="1161156322"/>
                    </a:ext>
                  </a:extLst>
                </a:gridCol>
                <a:gridCol w="329184">
                  <a:extLst>
                    <a:ext uri="{9D8B030D-6E8A-4147-A177-3AD203B41FA5}">
                      <a16:colId xmlns:a16="http://schemas.microsoft.com/office/drawing/2014/main" val="192788392"/>
                    </a:ext>
                  </a:extLst>
                </a:gridCol>
                <a:gridCol w="329184">
                  <a:extLst>
                    <a:ext uri="{9D8B030D-6E8A-4147-A177-3AD203B41FA5}">
                      <a16:colId xmlns:a16="http://schemas.microsoft.com/office/drawing/2014/main" val="3467785785"/>
                    </a:ext>
                  </a:extLst>
                </a:gridCol>
                <a:gridCol w="329184">
                  <a:extLst>
                    <a:ext uri="{9D8B030D-6E8A-4147-A177-3AD203B41FA5}">
                      <a16:colId xmlns:a16="http://schemas.microsoft.com/office/drawing/2014/main" val="3187120184"/>
                    </a:ext>
                  </a:extLst>
                </a:gridCol>
                <a:gridCol w="329184">
                  <a:extLst>
                    <a:ext uri="{9D8B030D-6E8A-4147-A177-3AD203B41FA5}">
                      <a16:colId xmlns:a16="http://schemas.microsoft.com/office/drawing/2014/main" val="2215041515"/>
                    </a:ext>
                  </a:extLst>
                </a:gridCol>
                <a:gridCol w="329184">
                  <a:extLst>
                    <a:ext uri="{9D8B030D-6E8A-4147-A177-3AD203B41FA5}">
                      <a16:colId xmlns:a16="http://schemas.microsoft.com/office/drawing/2014/main" val="977238766"/>
                    </a:ext>
                  </a:extLst>
                </a:gridCol>
                <a:gridCol w="329184">
                  <a:extLst>
                    <a:ext uri="{9D8B030D-6E8A-4147-A177-3AD203B41FA5}">
                      <a16:colId xmlns:a16="http://schemas.microsoft.com/office/drawing/2014/main" val="1690145091"/>
                    </a:ext>
                  </a:extLst>
                </a:gridCol>
                <a:gridCol w="329184">
                  <a:extLst>
                    <a:ext uri="{9D8B030D-6E8A-4147-A177-3AD203B41FA5}">
                      <a16:colId xmlns:a16="http://schemas.microsoft.com/office/drawing/2014/main" val="2029860611"/>
                    </a:ext>
                  </a:extLst>
                </a:gridCol>
                <a:gridCol w="329184">
                  <a:extLst>
                    <a:ext uri="{9D8B030D-6E8A-4147-A177-3AD203B41FA5}">
                      <a16:colId xmlns:a16="http://schemas.microsoft.com/office/drawing/2014/main" val="3359682659"/>
                    </a:ext>
                  </a:extLst>
                </a:gridCol>
                <a:gridCol w="329184">
                  <a:extLst>
                    <a:ext uri="{9D8B030D-6E8A-4147-A177-3AD203B41FA5}">
                      <a16:colId xmlns:a16="http://schemas.microsoft.com/office/drawing/2014/main" val="2249133196"/>
                    </a:ext>
                  </a:extLst>
                </a:gridCol>
                <a:gridCol w="329184">
                  <a:extLst>
                    <a:ext uri="{9D8B030D-6E8A-4147-A177-3AD203B41FA5}">
                      <a16:colId xmlns:a16="http://schemas.microsoft.com/office/drawing/2014/main" val="3874226529"/>
                    </a:ext>
                  </a:extLst>
                </a:gridCol>
                <a:gridCol w="329184">
                  <a:extLst>
                    <a:ext uri="{9D8B030D-6E8A-4147-A177-3AD203B41FA5}">
                      <a16:colId xmlns:a16="http://schemas.microsoft.com/office/drawing/2014/main" val="3138970639"/>
                    </a:ext>
                  </a:extLst>
                </a:gridCol>
                <a:gridCol w="329184">
                  <a:extLst>
                    <a:ext uri="{9D8B030D-6E8A-4147-A177-3AD203B41FA5}">
                      <a16:colId xmlns:a16="http://schemas.microsoft.com/office/drawing/2014/main" val="1148533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95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Rosana Bertone - 2018-12-20 14:28:45 </a:t>
                      </a:r>
                      <a:r>
                        <a:rPr kumimoji="0" lang="es-ES" sz="1000" b="0" i="0" u="none" strike="noStrike" kern="1200" cap="none" spc="0" normalizeH="0" baseline="0" noProof="0">
                          <a:ln>
                            <a:noFill/>
                          </a:ln>
                          <a:solidFill>
                            <a:prstClr val="black"/>
                          </a:solidFill>
                          <a:effectLst/>
                          <a:uLnTx/>
                          <a:uFillTx/>
                          <a:latin typeface="+mn-lt"/>
                          <a:ea typeface="+mn-ea"/>
                          <a:cs typeface="+mn-cs"/>
                        </a:rPr>
                        <a:t> 
 PRESENTACIÓN DEL PROYECTO DE LA LEY MALVINAS
Presentamos la #LeyMalvinas un proyecto de ley que contempla que todo acuerdo que se realice entre la Argentina y gran Bretaña y que involucre directa o indirectamente a las Islas Malvinas, Georgias del Sur, Sandwich del Sur y los espacios marítimos circundantes deberá contar con la aprobación del Congreso de la Nación de conformidad con el artículo 75 inciso 22 de la Constitución nacional.
El Artículo 2 del proyecto que dimos a conocer junto al Secretario de Estado para la Cuestión Malvinas, Jorge Argüello, prohíbe la celebración de instrumentos jurídicos internacionales mediante cualquier modalidad que tenga a la establecida en la Constitución Nacional para dar celebración de aprobación de tratados cuyo objeto involucre directa o indirectamente a las islas Malvinas, Georgias del Sur, Sándwich del sur y espacios marítimos circundantes.
Por su parte el Artículo 3 de este proyecto que enviaremos al Congreso para su tratamiento establece qu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88447984"/>
                  </a:ext>
                </a:extLst>
              </a:tr>
            </a:tbl>
          </a:graphicData>
        </a:graphic>
      </p:graphicFrame>
      <p:sp>
        <p:nvSpPr>
          <p:cNvPr id="4" name="Text Placeholder 3">
            <a:extLst>
              <a:ext uri="{FF2B5EF4-FFF2-40B4-BE49-F238E27FC236}">
                <a16:creationId xmlns:a16="http://schemas.microsoft.com/office/drawing/2014/main" id="{95F2E6EC-8563-4E51-9EDD-9CABED871AF7}"/>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4166773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FC5D-0564-4342-8B86-1C673CA43984}"/>
              </a:ext>
            </a:extLst>
          </p:cNvPr>
          <p:cNvSpPr>
            <a:spLocks noGrp="1"/>
          </p:cNvSpPr>
          <p:nvPr>
            <p:ph type="title"/>
          </p:nvPr>
        </p:nvSpPr>
        <p:spPr/>
        <p:txBody>
          <a:bodyPr/>
          <a:lstStyle/>
          <a:p>
            <a:r>
              <a:rPr lang="en-US"/>
              <a:t>Facebook Own Posts Table | TDF - 10 of 26</a:t>
            </a:r>
          </a:p>
        </p:txBody>
      </p:sp>
      <p:graphicFrame>
        <p:nvGraphicFramePr>
          <p:cNvPr id="5" name="Table Placeholder 4">
            <a:extLst>
              <a:ext uri="{FF2B5EF4-FFF2-40B4-BE49-F238E27FC236}">
                <a16:creationId xmlns:a16="http://schemas.microsoft.com/office/drawing/2014/main" id="{636F7AE1-30AB-4E16-AA55-866FA118163B}"/>
              </a:ext>
            </a:extLst>
          </p:cNvPr>
          <p:cNvGraphicFramePr>
            <a:graphicFrameLocks noGrp="1"/>
          </p:cNvGraphicFramePr>
          <p:nvPr>
            <p:ph type="tbl" sz="quarter" idx="13"/>
            <p:extLst>
              <p:ext uri="{D42A27DB-BD31-4B8C-83A1-F6EECF244321}">
                <p14:modId xmlns:p14="http://schemas.microsoft.com/office/powerpoint/2010/main" val="2704809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80900190"/>
                    </a:ext>
                  </a:extLst>
                </a:gridCol>
                <a:gridCol w="905256">
                  <a:extLst>
                    <a:ext uri="{9D8B030D-6E8A-4147-A177-3AD203B41FA5}">
                      <a16:colId xmlns:a16="http://schemas.microsoft.com/office/drawing/2014/main" val="2879587294"/>
                    </a:ext>
                  </a:extLst>
                </a:gridCol>
                <a:gridCol w="329184">
                  <a:extLst>
                    <a:ext uri="{9D8B030D-6E8A-4147-A177-3AD203B41FA5}">
                      <a16:colId xmlns:a16="http://schemas.microsoft.com/office/drawing/2014/main" val="679953745"/>
                    </a:ext>
                  </a:extLst>
                </a:gridCol>
                <a:gridCol w="329184">
                  <a:extLst>
                    <a:ext uri="{9D8B030D-6E8A-4147-A177-3AD203B41FA5}">
                      <a16:colId xmlns:a16="http://schemas.microsoft.com/office/drawing/2014/main" val="3566163253"/>
                    </a:ext>
                  </a:extLst>
                </a:gridCol>
                <a:gridCol w="329184">
                  <a:extLst>
                    <a:ext uri="{9D8B030D-6E8A-4147-A177-3AD203B41FA5}">
                      <a16:colId xmlns:a16="http://schemas.microsoft.com/office/drawing/2014/main" val="1299592112"/>
                    </a:ext>
                  </a:extLst>
                </a:gridCol>
                <a:gridCol w="329184">
                  <a:extLst>
                    <a:ext uri="{9D8B030D-6E8A-4147-A177-3AD203B41FA5}">
                      <a16:colId xmlns:a16="http://schemas.microsoft.com/office/drawing/2014/main" val="2351915463"/>
                    </a:ext>
                  </a:extLst>
                </a:gridCol>
                <a:gridCol w="329184">
                  <a:extLst>
                    <a:ext uri="{9D8B030D-6E8A-4147-A177-3AD203B41FA5}">
                      <a16:colId xmlns:a16="http://schemas.microsoft.com/office/drawing/2014/main" val="2128248225"/>
                    </a:ext>
                  </a:extLst>
                </a:gridCol>
                <a:gridCol w="329184">
                  <a:extLst>
                    <a:ext uri="{9D8B030D-6E8A-4147-A177-3AD203B41FA5}">
                      <a16:colId xmlns:a16="http://schemas.microsoft.com/office/drawing/2014/main" val="4140514505"/>
                    </a:ext>
                  </a:extLst>
                </a:gridCol>
                <a:gridCol w="329184">
                  <a:extLst>
                    <a:ext uri="{9D8B030D-6E8A-4147-A177-3AD203B41FA5}">
                      <a16:colId xmlns:a16="http://schemas.microsoft.com/office/drawing/2014/main" val="1165610330"/>
                    </a:ext>
                  </a:extLst>
                </a:gridCol>
                <a:gridCol w="329184">
                  <a:extLst>
                    <a:ext uri="{9D8B030D-6E8A-4147-A177-3AD203B41FA5}">
                      <a16:colId xmlns:a16="http://schemas.microsoft.com/office/drawing/2014/main" val="3379855693"/>
                    </a:ext>
                  </a:extLst>
                </a:gridCol>
                <a:gridCol w="329184">
                  <a:extLst>
                    <a:ext uri="{9D8B030D-6E8A-4147-A177-3AD203B41FA5}">
                      <a16:colId xmlns:a16="http://schemas.microsoft.com/office/drawing/2014/main" val="367178993"/>
                    </a:ext>
                  </a:extLst>
                </a:gridCol>
                <a:gridCol w="329184">
                  <a:extLst>
                    <a:ext uri="{9D8B030D-6E8A-4147-A177-3AD203B41FA5}">
                      <a16:colId xmlns:a16="http://schemas.microsoft.com/office/drawing/2014/main" val="1935670221"/>
                    </a:ext>
                  </a:extLst>
                </a:gridCol>
                <a:gridCol w="329184">
                  <a:extLst>
                    <a:ext uri="{9D8B030D-6E8A-4147-A177-3AD203B41FA5}">
                      <a16:colId xmlns:a16="http://schemas.microsoft.com/office/drawing/2014/main" val="3819937137"/>
                    </a:ext>
                  </a:extLst>
                </a:gridCol>
                <a:gridCol w="329184">
                  <a:extLst>
                    <a:ext uri="{9D8B030D-6E8A-4147-A177-3AD203B41FA5}">
                      <a16:colId xmlns:a16="http://schemas.microsoft.com/office/drawing/2014/main" val="3342861963"/>
                    </a:ext>
                  </a:extLst>
                </a:gridCol>
                <a:gridCol w="329184">
                  <a:extLst>
                    <a:ext uri="{9D8B030D-6E8A-4147-A177-3AD203B41FA5}">
                      <a16:colId xmlns:a16="http://schemas.microsoft.com/office/drawing/2014/main" val="269365670"/>
                    </a:ext>
                  </a:extLst>
                </a:gridCol>
                <a:gridCol w="329184">
                  <a:extLst>
                    <a:ext uri="{9D8B030D-6E8A-4147-A177-3AD203B41FA5}">
                      <a16:colId xmlns:a16="http://schemas.microsoft.com/office/drawing/2014/main" val="719283217"/>
                    </a:ext>
                  </a:extLst>
                </a:gridCol>
                <a:gridCol w="329184">
                  <a:extLst>
                    <a:ext uri="{9D8B030D-6E8A-4147-A177-3AD203B41FA5}">
                      <a16:colId xmlns:a16="http://schemas.microsoft.com/office/drawing/2014/main" val="444006885"/>
                    </a:ext>
                  </a:extLst>
                </a:gridCol>
                <a:gridCol w="329184">
                  <a:extLst>
                    <a:ext uri="{9D8B030D-6E8A-4147-A177-3AD203B41FA5}">
                      <a16:colId xmlns:a16="http://schemas.microsoft.com/office/drawing/2014/main" val="403133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4042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Melella - 2018-12-20 14:21:02 </a:t>
                      </a:r>
                      <a:r>
                        <a:rPr kumimoji="0" lang="es-ES" sz="1000" b="0" i="0" u="none" strike="noStrike" kern="1200" cap="none" spc="0" normalizeH="0" baseline="0" noProof="0">
                          <a:ln>
                            <a:noFill/>
                          </a:ln>
                          <a:solidFill>
                            <a:prstClr val="black"/>
                          </a:solidFill>
                          <a:effectLst/>
                          <a:uLnTx/>
                          <a:uFillTx/>
                          <a:latin typeface="+mn-lt"/>
                          <a:ea typeface="+mn-ea"/>
                          <a:cs typeface="+mn-cs"/>
                        </a:rPr>
                        <a:t> 
 Sentimos el orgullo de tener un destacado sistema digital en el ámbito de la #salud. Escuchamos las necesidades de los vecinos y gestionamos por un mejor servicio para todos. 
#GustavoMelella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https://scontent.xx.fbcdn.net/v/t15.13418-10/s720x720/47839152_588393524950003_7546898910833278976_n.jpg?_nc_cat=102&amp;_nc_ht=scontent.xx&amp;oh=f5f2653f65db0853295129e00a25f62d&amp;oe=5CD4D10C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87045644"/>
                  </a:ext>
                </a:extLst>
              </a:tr>
            </a:tbl>
          </a:graphicData>
        </a:graphic>
      </p:graphicFrame>
      <p:sp>
        <p:nvSpPr>
          <p:cNvPr id="4" name="Text Placeholder 3">
            <a:extLst>
              <a:ext uri="{FF2B5EF4-FFF2-40B4-BE49-F238E27FC236}">
                <a16:creationId xmlns:a16="http://schemas.microsoft.com/office/drawing/2014/main" id="{7B1FFD4A-FA9E-4D10-AFF8-E622FBA140A8}"/>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737754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F2EBB-5DF9-4D1A-AEF8-9B218ADF10E2}"/>
              </a:ext>
            </a:extLst>
          </p:cNvPr>
          <p:cNvSpPr>
            <a:spLocks noGrp="1"/>
          </p:cNvSpPr>
          <p:nvPr>
            <p:ph type="title"/>
          </p:nvPr>
        </p:nvSpPr>
        <p:spPr/>
        <p:txBody>
          <a:bodyPr/>
          <a:lstStyle/>
          <a:p>
            <a:r>
              <a:rPr lang="en-US"/>
              <a:t>Facebook Own Posts Table | TDF - 11 of 26</a:t>
            </a:r>
          </a:p>
        </p:txBody>
      </p:sp>
      <p:graphicFrame>
        <p:nvGraphicFramePr>
          <p:cNvPr id="5" name="Table Placeholder 4">
            <a:extLst>
              <a:ext uri="{FF2B5EF4-FFF2-40B4-BE49-F238E27FC236}">
                <a16:creationId xmlns:a16="http://schemas.microsoft.com/office/drawing/2014/main" id="{8947D501-C3E7-4210-801B-B4152EDFB2B7}"/>
              </a:ext>
            </a:extLst>
          </p:cNvPr>
          <p:cNvGraphicFramePr>
            <a:graphicFrameLocks noGrp="1"/>
          </p:cNvGraphicFramePr>
          <p:nvPr>
            <p:ph type="tbl" sz="quarter" idx="13"/>
            <p:extLst>
              <p:ext uri="{D42A27DB-BD31-4B8C-83A1-F6EECF244321}">
                <p14:modId xmlns:p14="http://schemas.microsoft.com/office/powerpoint/2010/main" val="68100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5109597"/>
                    </a:ext>
                  </a:extLst>
                </a:gridCol>
                <a:gridCol w="905256">
                  <a:extLst>
                    <a:ext uri="{9D8B030D-6E8A-4147-A177-3AD203B41FA5}">
                      <a16:colId xmlns:a16="http://schemas.microsoft.com/office/drawing/2014/main" val="3311389185"/>
                    </a:ext>
                  </a:extLst>
                </a:gridCol>
                <a:gridCol w="329184">
                  <a:extLst>
                    <a:ext uri="{9D8B030D-6E8A-4147-A177-3AD203B41FA5}">
                      <a16:colId xmlns:a16="http://schemas.microsoft.com/office/drawing/2014/main" val="2348741879"/>
                    </a:ext>
                  </a:extLst>
                </a:gridCol>
                <a:gridCol w="329184">
                  <a:extLst>
                    <a:ext uri="{9D8B030D-6E8A-4147-A177-3AD203B41FA5}">
                      <a16:colId xmlns:a16="http://schemas.microsoft.com/office/drawing/2014/main" val="3933562719"/>
                    </a:ext>
                  </a:extLst>
                </a:gridCol>
                <a:gridCol w="329184">
                  <a:extLst>
                    <a:ext uri="{9D8B030D-6E8A-4147-A177-3AD203B41FA5}">
                      <a16:colId xmlns:a16="http://schemas.microsoft.com/office/drawing/2014/main" val="835894813"/>
                    </a:ext>
                  </a:extLst>
                </a:gridCol>
                <a:gridCol w="329184">
                  <a:extLst>
                    <a:ext uri="{9D8B030D-6E8A-4147-A177-3AD203B41FA5}">
                      <a16:colId xmlns:a16="http://schemas.microsoft.com/office/drawing/2014/main" val="1884096338"/>
                    </a:ext>
                  </a:extLst>
                </a:gridCol>
                <a:gridCol w="329184">
                  <a:extLst>
                    <a:ext uri="{9D8B030D-6E8A-4147-A177-3AD203B41FA5}">
                      <a16:colId xmlns:a16="http://schemas.microsoft.com/office/drawing/2014/main" val="2051280373"/>
                    </a:ext>
                  </a:extLst>
                </a:gridCol>
                <a:gridCol w="329184">
                  <a:extLst>
                    <a:ext uri="{9D8B030D-6E8A-4147-A177-3AD203B41FA5}">
                      <a16:colId xmlns:a16="http://schemas.microsoft.com/office/drawing/2014/main" val="2717263318"/>
                    </a:ext>
                  </a:extLst>
                </a:gridCol>
                <a:gridCol w="329184">
                  <a:extLst>
                    <a:ext uri="{9D8B030D-6E8A-4147-A177-3AD203B41FA5}">
                      <a16:colId xmlns:a16="http://schemas.microsoft.com/office/drawing/2014/main" val="941441156"/>
                    </a:ext>
                  </a:extLst>
                </a:gridCol>
                <a:gridCol w="329184">
                  <a:extLst>
                    <a:ext uri="{9D8B030D-6E8A-4147-A177-3AD203B41FA5}">
                      <a16:colId xmlns:a16="http://schemas.microsoft.com/office/drawing/2014/main" val="3782849349"/>
                    </a:ext>
                  </a:extLst>
                </a:gridCol>
                <a:gridCol w="329184">
                  <a:extLst>
                    <a:ext uri="{9D8B030D-6E8A-4147-A177-3AD203B41FA5}">
                      <a16:colId xmlns:a16="http://schemas.microsoft.com/office/drawing/2014/main" val="2591103883"/>
                    </a:ext>
                  </a:extLst>
                </a:gridCol>
                <a:gridCol w="329184">
                  <a:extLst>
                    <a:ext uri="{9D8B030D-6E8A-4147-A177-3AD203B41FA5}">
                      <a16:colId xmlns:a16="http://schemas.microsoft.com/office/drawing/2014/main" val="905624361"/>
                    </a:ext>
                  </a:extLst>
                </a:gridCol>
                <a:gridCol w="329184">
                  <a:extLst>
                    <a:ext uri="{9D8B030D-6E8A-4147-A177-3AD203B41FA5}">
                      <a16:colId xmlns:a16="http://schemas.microsoft.com/office/drawing/2014/main" val="3872130644"/>
                    </a:ext>
                  </a:extLst>
                </a:gridCol>
                <a:gridCol w="329184">
                  <a:extLst>
                    <a:ext uri="{9D8B030D-6E8A-4147-A177-3AD203B41FA5}">
                      <a16:colId xmlns:a16="http://schemas.microsoft.com/office/drawing/2014/main" val="1448107844"/>
                    </a:ext>
                  </a:extLst>
                </a:gridCol>
                <a:gridCol w="329184">
                  <a:extLst>
                    <a:ext uri="{9D8B030D-6E8A-4147-A177-3AD203B41FA5}">
                      <a16:colId xmlns:a16="http://schemas.microsoft.com/office/drawing/2014/main" val="4233914130"/>
                    </a:ext>
                  </a:extLst>
                </a:gridCol>
                <a:gridCol w="329184">
                  <a:extLst>
                    <a:ext uri="{9D8B030D-6E8A-4147-A177-3AD203B41FA5}">
                      <a16:colId xmlns:a16="http://schemas.microsoft.com/office/drawing/2014/main" val="945279855"/>
                    </a:ext>
                  </a:extLst>
                </a:gridCol>
                <a:gridCol w="329184">
                  <a:extLst>
                    <a:ext uri="{9D8B030D-6E8A-4147-A177-3AD203B41FA5}">
                      <a16:colId xmlns:a16="http://schemas.microsoft.com/office/drawing/2014/main" val="3635877752"/>
                    </a:ext>
                  </a:extLst>
                </a:gridCol>
                <a:gridCol w="329184">
                  <a:extLst>
                    <a:ext uri="{9D8B030D-6E8A-4147-A177-3AD203B41FA5}">
                      <a16:colId xmlns:a16="http://schemas.microsoft.com/office/drawing/2014/main" val="4166655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6344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Melella - 2018-12-20 10:45:14 </a:t>
                      </a:r>
                      <a:r>
                        <a:rPr kumimoji="0" lang="es-ES" sz="1000" b="0" i="0" u="none" strike="noStrike" kern="1200" cap="none" spc="0" normalizeH="0" baseline="0" noProof="0">
                          <a:ln>
                            <a:noFill/>
                          </a:ln>
                          <a:solidFill>
                            <a:prstClr val="black"/>
                          </a:solidFill>
                          <a:effectLst/>
                          <a:uLnTx/>
                          <a:uFillTx/>
                          <a:latin typeface="+mn-lt"/>
                          <a:ea typeface="+mn-ea"/>
                          <a:cs typeface="+mn-cs"/>
                        </a:rPr>
                        <a:t> 
 Vivimos una gran jornada de reflexión, trabajo y debate con cientos de #jóvenes de #TierraDelFuego. 
👉 Es muy importante escucharnos y conocer lo que pensamos y lo que deseamos. Compartimos con jóvenes de distintos lugares, de distintos espacios políticos, de centros de estudiantes, de espacios religiosos, de movimientos sociales, tantos jóvenes que viven distintas realidades y tienen miradas diferentes sobre la realidad. 
👉 Muchas veces se dice que los jóvenes son el futuro, pero son una realidad presente, con necesidades presentes y con mucho para hacer y para decir. 
Por eso agradecemos que aporten con su tiempo y sus experiencias para charlar sobre la realidad que vivimos, así podemos llevar adelante políticas públicas concretas y que realmente contemplen las necesidades de todos.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14908680"/>
                  </a:ext>
                </a:extLst>
              </a:tr>
            </a:tbl>
          </a:graphicData>
        </a:graphic>
      </p:graphicFrame>
      <p:sp>
        <p:nvSpPr>
          <p:cNvPr id="4" name="Text Placeholder 3">
            <a:extLst>
              <a:ext uri="{FF2B5EF4-FFF2-40B4-BE49-F238E27FC236}">
                <a16:creationId xmlns:a16="http://schemas.microsoft.com/office/drawing/2014/main" id="{02AD2A71-7DBA-4A8E-929F-60A4678DAF7B}"/>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675695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A1DAE-6205-4D7B-9E55-C154D56E13FB}"/>
              </a:ext>
            </a:extLst>
          </p:cNvPr>
          <p:cNvSpPr>
            <a:spLocks noGrp="1"/>
          </p:cNvSpPr>
          <p:nvPr>
            <p:ph type="title"/>
          </p:nvPr>
        </p:nvSpPr>
        <p:spPr/>
        <p:txBody>
          <a:bodyPr/>
          <a:lstStyle/>
          <a:p>
            <a:r>
              <a:rPr lang="en-US"/>
              <a:t>Facebook Own Posts Table | TDF - 12 of 26</a:t>
            </a:r>
          </a:p>
        </p:txBody>
      </p:sp>
      <p:graphicFrame>
        <p:nvGraphicFramePr>
          <p:cNvPr id="5" name="Table Placeholder 4">
            <a:extLst>
              <a:ext uri="{FF2B5EF4-FFF2-40B4-BE49-F238E27FC236}">
                <a16:creationId xmlns:a16="http://schemas.microsoft.com/office/drawing/2014/main" id="{79108FE6-FFF4-4970-857C-8EB50CC73651}"/>
              </a:ext>
            </a:extLst>
          </p:cNvPr>
          <p:cNvGraphicFramePr>
            <a:graphicFrameLocks noGrp="1"/>
          </p:cNvGraphicFramePr>
          <p:nvPr>
            <p:ph type="tbl" sz="quarter" idx="13"/>
            <p:extLst>
              <p:ext uri="{D42A27DB-BD31-4B8C-83A1-F6EECF244321}">
                <p14:modId xmlns:p14="http://schemas.microsoft.com/office/powerpoint/2010/main" val="1365451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2088649"/>
                    </a:ext>
                  </a:extLst>
                </a:gridCol>
                <a:gridCol w="905256">
                  <a:extLst>
                    <a:ext uri="{9D8B030D-6E8A-4147-A177-3AD203B41FA5}">
                      <a16:colId xmlns:a16="http://schemas.microsoft.com/office/drawing/2014/main" val="3791415157"/>
                    </a:ext>
                  </a:extLst>
                </a:gridCol>
                <a:gridCol w="329184">
                  <a:extLst>
                    <a:ext uri="{9D8B030D-6E8A-4147-A177-3AD203B41FA5}">
                      <a16:colId xmlns:a16="http://schemas.microsoft.com/office/drawing/2014/main" val="247770132"/>
                    </a:ext>
                  </a:extLst>
                </a:gridCol>
                <a:gridCol w="329184">
                  <a:extLst>
                    <a:ext uri="{9D8B030D-6E8A-4147-A177-3AD203B41FA5}">
                      <a16:colId xmlns:a16="http://schemas.microsoft.com/office/drawing/2014/main" val="2477378568"/>
                    </a:ext>
                  </a:extLst>
                </a:gridCol>
                <a:gridCol w="329184">
                  <a:extLst>
                    <a:ext uri="{9D8B030D-6E8A-4147-A177-3AD203B41FA5}">
                      <a16:colId xmlns:a16="http://schemas.microsoft.com/office/drawing/2014/main" val="1613671224"/>
                    </a:ext>
                  </a:extLst>
                </a:gridCol>
                <a:gridCol w="329184">
                  <a:extLst>
                    <a:ext uri="{9D8B030D-6E8A-4147-A177-3AD203B41FA5}">
                      <a16:colId xmlns:a16="http://schemas.microsoft.com/office/drawing/2014/main" val="2302648267"/>
                    </a:ext>
                  </a:extLst>
                </a:gridCol>
                <a:gridCol w="329184">
                  <a:extLst>
                    <a:ext uri="{9D8B030D-6E8A-4147-A177-3AD203B41FA5}">
                      <a16:colId xmlns:a16="http://schemas.microsoft.com/office/drawing/2014/main" val="3695216738"/>
                    </a:ext>
                  </a:extLst>
                </a:gridCol>
                <a:gridCol w="329184">
                  <a:extLst>
                    <a:ext uri="{9D8B030D-6E8A-4147-A177-3AD203B41FA5}">
                      <a16:colId xmlns:a16="http://schemas.microsoft.com/office/drawing/2014/main" val="975690845"/>
                    </a:ext>
                  </a:extLst>
                </a:gridCol>
                <a:gridCol w="329184">
                  <a:extLst>
                    <a:ext uri="{9D8B030D-6E8A-4147-A177-3AD203B41FA5}">
                      <a16:colId xmlns:a16="http://schemas.microsoft.com/office/drawing/2014/main" val="1206691396"/>
                    </a:ext>
                  </a:extLst>
                </a:gridCol>
                <a:gridCol w="329184">
                  <a:extLst>
                    <a:ext uri="{9D8B030D-6E8A-4147-A177-3AD203B41FA5}">
                      <a16:colId xmlns:a16="http://schemas.microsoft.com/office/drawing/2014/main" val="2297251102"/>
                    </a:ext>
                  </a:extLst>
                </a:gridCol>
                <a:gridCol w="329184">
                  <a:extLst>
                    <a:ext uri="{9D8B030D-6E8A-4147-A177-3AD203B41FA5}">
                      <a16:colId xmlns:a16="http://schemas.microsoft.com/office/drawing/2014/main" val="2380360781"/>
                    </a:ext>
                  </a:extLst>
                </a:gridCol>
                <a:gridCol w="329184">
                  <a:extLst>
                    <a:ext uri="{9D8B030D-6E8A-4147-A177-3AD203B41FA5}">
                      <a16:colId xmlns:a16="http://schemas.microsoft.com/office/drawing/2014/main" val="1119027014"/>
                    </a:ext>
                  </a:extLst>
                </a:gridCol>
                <a:gridCol w="329184">
                  <a:extLst>
                    <a:ext uri="{9D8B030D-6E8A-4147-A177-3AD203B41FA5}">
                      <a16:colId xmlns:a16="http://schemas.microsoft.com/office/drawing/2014/main" val="593102534"/>
                    </a:ext>
                  </a:extLst>
                </a:gridCol>
                <a:gridCol w="329184">
                  <a:extLst>
                    <a:ext uri="{9D8B030D-6E8A-4147-A177-3AD203B41FA5}">
                      <a16:colId xmlns:a16="http://schemas.microsoft.com/office/drawing/2014/main" val="3951121948"/>
                    </a:ext>
                  </a:extLst>
                </a:gridCol>
                <a:gridCol w="329184">
                  <a:extLst>
                    <a:ext uri="{9D8B030D-6E8A-4147-A177-3AD203B41FA5}">
                      <a16:colId xmlns:a16="http://schemas.microsoft.com/office/drawing/2014/main" val="477326769"/>
                    </a:ext>
                  </a:extLst>
                </a:gridCol>
                <a:gridCol w="329184">
                  <a:extLst>
                    <a:ext uri="{9D8B030D-6E8A-4147-A177-3AD203B41FA5}">
                      <a16:colId xmlns:a16="http://schemas.microsoft.com/office/drawing/2014/main" val="3188516970"/>
                    </a:ext>
                  </a:extLst>
                </a:gridCol>
                <a:gridCol w="329184">
                  <a:extLst>
                    <a:ext uri="{9D8B030D-6E8A-4147-A177-3AD203B41FA5}">
                      <a16:colId xmlns:a16="http://schemas.microsoft.com/office/drawing/2014/main" val="3943902726"/>
                    </a:ext>
                  </a:extLst>
                </a:gridCol>
                <a:gridCol w="329184">
                  <a:extLst>
                    <a:ext uri="{9D8B030D-6E8A-4147-A177-3AD203B41FA5}">
                      <a16:colId xmlns:a16="http://schemas.microsoft.com/office/drawing/2014/main" val="1998808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442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Rosana Bertone - 2018-12-20 09:00:00 </a:t>
                      </a:r>
                      <a:r>
                        <a:rPr kumimoji="0" lang="es-ES" sz="1000" b="0" i="0" u="none" strike="noStrike" kern="1200" cap="none" spc="0" normalizeH="0" baseline="0" noProof="0">
                          <a:ln>
                            <a:noFill/>
                          </a:ln>
                          <a:solidFill>
                            <a:prstClr val="black"/>
                          </a:solidFill>
                          <a:effectLst/>
                          <a:uLnTx/>
                          <a:uFillTx/>
                          <a:latin typeface="+mn-lt"/>
                          <a:ea typeface="+mn-ea"/>
                          <a:cs typeface="+mn-cs"/>
                        </a:rPr>
                        <a:t> 
 PARA LOS VECINOS DE RÍO PIPO, CANCHA Y PLAYÓN POLIDEPORTIVO
En Casa de Gobierno, junto a las autoridades del Banco de Tierra del Fuego y funcionarios de la Municipalidad de Ushuaia, refrendé un convenio que firmaron ambas partes para que el #BTF construya una cancha de fútbol, al lado de un playón polideportivo que desarrollará la Municipalidad, en beneficio de los niños y los vecinos del barrio Río Pipo.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46343089"/>
                  </a:ext>
                </a:extLst>
              </a:tr>
            </a:tbl>
          </a:graphicData>
        </a:graphic>
      </p:graphicFrame>
      <p:sp>
        <p:nvSpPr>
          <p:cNvPr id="4" name="Text Placeholder 3">
            <a:extLst>
              <a:ext uri="{FF2B5EF4-FFF2-40B4-BE49-F238E27FC236}">
                <a16:creationId xmlns:a16="http://schemas.microsoft.com/office/drawing/2014/main" id="{14A74ED3-CC6A-4461-ABFE-4FD3087C9243}"/>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755521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C7D7-2116-4C33-821A-81846E0FC4C9}"/>
              </a:ext>
            </a:extLst>
          </p:cNvPr>
          <p:cNvSpPr>
            <a:spLocks noGrp="1"/>
          </p:cNvSpPr>
          <p:nvPr>
            <p:ph type="title"/>
          </p:nvPr>
        </p:nvSpPr>
        <p:spPr/>
        <p:txBody>
          <a:bodyPr/>
          <a:lstStyle/>
          <a:p>
            <a:r>
              <a:rPr lang="en-US"/>
              <a:t>Facebook Own Posts Table | TDF - 13 of 26</a:t>
            </a:r>
          </a:p>
        </p:txBody>
      </p:sp>
      <p:graphicFrame>
        <p:nvGraphicFramePr>
          <p:cNvPr id="5" name="Table Placeholder 4">
            <a:extLst>
              <a:ext uri="{FF2B5EF4-FFF2-40B4-BE49-F238E27FC236}">
                <a16:creationId xmlns:a16="http://schemas.microsoft.com/office/drawing/2014/main" id="{A2FD98E5-9640-46E1-91B4-71BA5EFAF8C5}"/>
              </a:ext>
            </a:extLst>
          </p:cNvPr>
          <p:cNvGraphicFramePr>
            <a:graphicFrameLocks noGrp="1"/>
          </p:cNvGraphicFramePr>
          <p:nvPr>
            <p:ph type="tbl" sz="quarter" idx="13"/>
            <p:extLst>
              <p:ext uri="{D42A27DB-BD31-4B8C-83A1-F6EECF244321}">
                <p14:modId xmlns:p14="http://schemas.microsoft.com/office/powerpoint/2010/main" val="3039918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86313"/>
                    </a:ext>
                  </a:extLst>
                </a:gridCol>
                <a:gridCol w="905256">
                  <a:extLst>
                    <a:ext uri="{9D8B030D-6E8A-4147-A177-3AD203B41FA5}">
                      <a16:colId xmlns:a16="http://schemas.microsoft.com/office/drawing/2014/main" val="3525644666"/>
                    </a:ext>
                  </a:extLst>
                </a:gridCol>
                <a:gridCol w="329184">
                  <a:extLst>
                    <a:ext uri="{9D8B030D-6E8A-4147-A177-3AD203B41FA5}">
                      <a16:colId xmlns:a16="http://schemas.microsoft.com/office/drawing/2014/main" val="3243123038"/>
                    </a:ext>
                  </a:extLst>
                </a:gridCol>
                <a:gridCol w="329184">
                  <a:extLst>
                    <a:ext uri="{9D8B030D-6E8A-4147-A177-3AD203B41FA5}">
                      <a16:colId xmlns:a16="http://schemas.microsoft.com/office/drawing/2014/main" val="1164133053"/>
                    </a:ext>
                  </a:extLst>
                </a:gridCol>
                <a:gridCol w="329184">
                  <a:extLst>
                    <a:ext uri="{9D8B030D-6E8A-4147-A177-3AD203B41FA5}">
                      <a16:colId xmlns:a16="http://schemas.microsoft.com/office/drawing/2014/main" val="3754064994"/>
                    </a:ext>
                  </a:extLst>
                </a:gridCol>
                <a:gridCol w="329184">
                  <a:extLst>
                    <a:ext uri="{9D8B030D-6E8A-4147-A177-3AD203B41FA5}">
                      <a16:colId xmlns:a16="http://schemas.microsoft.com/office/drawing/2014/main" val="3891530924"/>
                    </a:ext>
                  </a:extLst>
                </a:gridCol>
                <a:gridCol w="329184">
                  <a:extLst>
                    <a:ext uri="{9D8B030D-6E8A-4147-A177-3AD203B41FA5}">
                      <a16:colId xmlns:a16="http://schemas.microsoft.com/office/drawing/2014/main" val="2132951972"/>
                    </a:ext>
                  </a:extLst>
                </a:gridCol>
                <a:gridCol w="329184">
                  <a:extLst>
                    <a:ext uri="{9D8B030D-6E8A-4147-A177-3AD203B41FA5}">
                      <a16:colId xmlns:a16="http://schemas.microsoft.com/office/drawing/2014/main" val="2171544895"/>
                    </a:ext>
                  </a:extLst>
                </a:gridCol>
                <a:gridCol w="329184">
                  <a:extLst>
                    <a:ext uri="{9D8B030D-6E8A-4147-A177-3AD203B41FA5}">
                      <a16:colId xmlns:a16="http://schemas.microsoft.com/office/drawing/2014/main" val="3332136580"/>
                    </a:ext>
                  </a:extLst>
                </a:gridCol>
                <a:gridCol w="329184">
                  <a:extLst>
                    <a:ext uri="{9D8B030D-6E8A-4147-A177-3AD203B41FA5}">
                      <a16:colId xmlns:a16="http://schemas.microsoft.com/office/drawing/2014/main" val="2508233549"/>
                    </a:ext>
                  </a:extLst>
                </a:gridCol>
                <a:gridCol w="329184">
                  <a:extLst>
                    <a:ext uri="{9D8B030D-6E8A-4147-A177-3AD203B41FA5}">
                      <a16:colId xmlns:a16="http://schemas.microsoft.com/office/drawing/2014/main" val="752800487"/>
                    </a:ext>
                  </a:extLst>
                </a:gridCol>
                <a:gridCol w="329184">
                  <a:extLst>
                    <a:ext uri="{9D8B030D-6E8A-4147-A177-3AD203B41FA5}">
                      <a16:colId xmlns:a16="http://schemas.microsoft.com/office/drawing/2014/main" val="1252891777"/>
                    </a:ext>
                  </a:extLst>
                </a:gridCol>
                <a:gridCol w="329184">
                  <a:extLst>
                    <a:ext uri="{9D8B030D-6E8A-4147-A177-3AD203B41FA5}">
                      <a16:colId xmlns:a16="http://schemas.microsoft.com/office/drawing/2014/main" val="959681120"/>
                    </a:ext>
                  </a:extLst>
                </a:gridCol>
                <a:gridCol w="329184">
                  <a:extLst>
                    <a:ext uri="{9D8B030D-6E8A-4147-A177-3AD203B41FA5}">
                      <a16:colId xmlns:a16="http://schemas.microsoft.com/office/drawing/2014/main" val="1321856607"/>
                    </a:ext>
                  </a:extLst>
                </a:gridCol>
                <a:gridCol w="329184">
                  <a:extLst>
                    <a:ext uri="{9D8B030D-6E8A-4147-A177-3AD203B41FA5}">
                      <a16:colId xmlns:a16="http://schemas.microsoft.com/office/drawing/2014/main" val="561338490"/>
                    </a:ext>
                  </a:extLst>
                </a:gridCol>
                <a:gridCol w="329184">
                  <a:extLst>
                    <a:ext uri="{9D8B030D-6E8A-4147-A177-3AD203B41FA5}">
                      <a16:colId xmlns:a16="http://schemas.microsoft.com/office/drawing/2014/main" val="3657526617"/>
                    </a:ext>
                  </a:extLst>
                </a:gridCol>
                <a:gridCol w="329184">
                  <a:extLst>
                    <a:ext uri="{9D8B030D-6E8A-4147-A177-3AD203B41FA5}">
                      <a16:colId xmlns:a16="http://schemas.microsoft.com/office/drawing/2014/main" val="221373878"/>
                    </a:ext>
                  </a:extLst>
                </a:gridCol>
                <a:gridCol w="329184">
                  <a:extLst>
                    <a:ext uri="{9D8B030D-6E8A-4147-A177-3AD203B41FA5}">
                      <a16:colId xmlns:a16="http://schemas.microsoft.com/office/drawing/2014/main" val="755139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190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Rosana Bertone - 2018-12-19 22:05:21 </a:t>
                      </a:r>
                      <a:r>
                        <a:rPr kumimoji="0" lang="es-ES" sz="1000" b="0" i="0" u="none" strike="noStrike" kern="1200" cap="none" spc="0" normalizeH="0" baseline="0" noProof="0">
                          <a:ln>
                            <a:noFill/>
                          </a:ln>
                          <a:solidFill>
                            <a:prstClr val="black"/>
                          </a:solidFill>
                          <a:effectLst/>
                          <a:uLnTx/>
                          <a:uFillTx/>
                          <a:latin typeface="+mn-lt"/>
                          <a:ea typeface="+mn-ea"/>
                          <a:cs typeface="+mn-cs"/>
                        </a:rPr>
                        <a:t> 
 BENEFICIOS PARA EL PERSONAL CIVIL DE LA POLICÍA PROVINCIAL
En un acto en el Gimnasio “Sargento 1º Salvador Molina” firmé tres decretos en favor de la jerarquización de los trabajadores civiles de la Policía Provincial, los cuales establecen el pago de título secundario; el reordenamientos de 71 agentes que pasan a una categoría inmediata superior; y ascensos a aquellos agentes que terminaron carreras universitarias. Estas medidas constituyen un reconocimiento histórico al trabajo y el compromiso diario de los trabajadores de un sector fundamental de la fuerza policial, tanto en materia administrativa como logística, y por eso queríamos  agradecérselos no solo con palabras sino con hechos concretos.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98447627"/>
                  </a:ext>
                </a:extLst>
              </a:tr>
            </a:tbl>
          </a:graphicData>
        </a:graphic>
      </p:graphicFrame>
      <p:sp>
        <p:nvSpPr>
          <p:cNvPr id="4" name="Text Placeholder 3">
            <a:extLst>
              <a:ext uri="{FF2B5EF4-FFF2-40B4-BE49-F238E27FC236}">
                <a16:creationId xmlns:a16="http://schemas.microsoft.com/office/drawing/2014/main" id="{7678CC8C-C929-418B-8D6C-64A11E1831DA}"/>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3499197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09678-B4AB-4CBF-A1CD-8922A7869193}"/>
              </a:ext>
            </a:extLst>
          </p:cNvPr>
          <p:cNvSpPr>
            <a:spLocks noGrp="1"/>
          </p:cNvSpPr>
          <p:nvPr>
            <p:ph type="title"/>
          </p:nvPr>
        </p:nvSpPr>
        <p:spPr/>
        <p:txBody>
          <a:bodyPr/>
          <a:lstStyle/>
          <a:p>
            <a:r>
              <a:rPr lang="en-US"/>
              <a:t>Facebook Own Posts Table | TDF - 14 of 26</a:t>
            </a:r>
          </a:p>
        </p:txBody>
      </p:sp>
      <p:graphicFrame>
        <p:nvGraphicFramePr>
          <p:cNvPr id="5" name="Table Placeholder 4">
            <a:extLst>
              <a:ext uri="{FF2B5EF4-FFF2-40B4-BE49-F238E27FC236}">
                <a16:creationId xmlns:a16="http://schemas.microsoft.com/office/drawing/2014/main" id="{F7F1315F-B206-4A52-8745-A53B35FAB4F5}"/>
              </a:ext>
            </a:extLst>
          </p:cNvPr>
          <p:cNvGraphicFramePr>
            <a:graphicFrameLocks noGrp="1"/>
          </p:cNvGraphicFramePr>
          <p:nvPr>
            <p:ph type="tbl" sz="quarter" idx="13"/>
            <p:extLst>
              <p:ext uri="{D42A27DB-BD31-4B8C-83A1-F6EECF244321}">
                <p14:modId xmlns:p14="http://schemas.microsoft.com/office/powerpoint/2010/main" val="335787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2776180"/>
                    </a:ext>
                  </a:extLst>
                </a:gridCol>
                <a:gridCol w="905256">
                  <a:extLst>
                    <a:ext uri="{9D8B030D-6E8A-4147-A177-3AD203B41FA5}">
                      <a16:colId xmlns:a16="http://schemas.microsoft.com/office/drawing/2014/main" val="1447753589"/>
                    </a:ext>
                  </a:extLst>
                </a:gridCol>
                <a:gridCol w="329184">
                  <a:extLst>
                    <a:ext uri="{9D8B030D-6E8A-4147-A177-3AD203B41FA5}">
                      <a16:colId xmlns:a16="http://schemas.microsoft.com/office/drawing/2014/main" val="3383676060"/>
                    </a:ext>
                  </a:extLst>
                </a:gridCol>
                <a:gridCol w="329184">
                  <a:extLst>
                    <a:ext uri="{9D8B030D-6E8A-4147-A177-3AD203B41FA5}">
                      <a16:colId xmlns:a16="http://schemas.microsoft.com/office/drawing/2014/main" val="144731989"/>
                    </a:ext>
                  </a:extLst>
                </a:gridCol>
                <a:gridCol w="329184">
                  <a:extLst>
                    <a:ext uri="{9D8B030D-6E8A-4147-A177-3AD203B41FA5}">
                      <a16:colId xmlns:a16="http://schemas.microsoft.com/office/drawing/2014/main" val="3666363900"/>
                    </a:ext>
                  </a:extLst>
                </a:gridCol>
                <a:gridCol w="329184">
                  <a:extLst>
                    <a:ext uri="{9D8B030D-6E8A-4147-A177-3AD203B41FA5}">
                      <a16:colId xmlns:a16="http://schemas.microsoft.com/office/drawing/2014/main" val="3728754592"/>
                    </a:ext>
                  </a:extLst>
                </a:gridCol>
                <a:gridCol w="329184">
                  <a:extLst>
                    <a:ext uri="{9D8B030D-6E8A-4147-A177-3AD203B41FA5}">
                      <a16:colId xmlns:a16="http://schemas.microsoft.com/office/drawing/2014/main" val="2580532412"/>
                    </a:ext>
                  </a:extLst>
                </a:gridCol>
                <a:gridCol w="329184">
                  <a:extLst>
                    <a:ext uri="{9D8B030D-6E8A-4147-A177-3AD203B41FA5}">
                      <a16:colId xmlns:a16="http://schemas.microsoft.com/office/drawing/2014/main" val="2017645898"/>
                    </a:ext>
                  </a:extLst>
                </a:gridCol>
                <a:gridCol w="329184">
                  <a:extLst>
                    <a:ext uri="{9D8B030D-6E8A-4147-A177-3AD203B41FA5}">
                      <a16:colId xmlns:a16="http://schemas.microsoft.com/office/drawing/2014/main" val="772811775"/>
                    </a:ext>
                  </a:extLst>
                </a:gridCol>
                <a:gridCol w="329184">
                  <a:extLst>
                    <a:ext uri="{9D8B030D-6E8A-4147-A177-3AD203B41FA5}">
                      <a16:colId xmlns:a16="http://schemas.microsoft.com/office/drawing/2014/main" val="2563023079"/>
                    </a:ext>
                  </a:extLst>
                </a:gridCol>
                <a:gridCol w="329184">
                  <a:extLst>
                    <a:ext uri="{9D8B030D-6E8A-4147-A177-3AD203B41FA5}">
                      <a16:colId xmlns:a16="http://schemas.microsoft.com/office/drawing/2014/main" val="3321870270"/>
                    </a:ext>
                  </a:extLst>
                </a:gridCol>
                <a:gridCol w="329184">
                  <a:extLst>
                    <a:ext uri="{9D8B030D-6E8A-4147-A177-3AD203B41FA5}">
                      <a16:colId xmlns:a16="http://schemas.microsoft.com/office/drawing/2014/main" val="1868090815"/>
                    </a:ext>
                  </a:extLst>
                </a:gridCol>
                <a:gridCol w="329184">
                  <a:extLst>
                    <a:ext uri="{9D8B030D-6E8A-4147-A177-3AD203B41FA5}">
                      <a16:colId xmlns:a16="http://schemas.microsoft.com/office/drawing/2014/main" val="2064117698"/>
                    </a:ext>
                  </a:extLst>
                </a:gridCol>
                <a:gridCol w="329184">
                  <a:extLst>
                    <a:ext uri="{9D8B030D-6E8A-4147-A177-3AD203B41FA5}">
                      <a16:colId xmlns:a16="http://schemas.microsoft.com/office/drawing/2014/main" val="3554491857"/>
                    </a:ext>
                  </a:extLst>
                </a:gridCol>
                <a:gridCol w="329184">
                  <a:extLst>
                    <a:ext uri="{9D8B030D-6E8A-4147-A177-3AD203B41FA5}">
                      <a16:colId xmlns:a16="http://schemas.microsoft.com/office/drawing/2014/main" val="198340132"/>
                    </a:ext>
                  </a:extLst>
                </a:gridCol>
                <a:gridCol w="329184">
                  <a:extLst>
                    <a:ext uri="{9D8B030D-6E8A-4147-A177-3AD203B41FA5}">
                      <a16:colId xmlns:a16="http://schemas.microsoft.com/office/drawing/2014/main" val="1601832941"/>
                    </a:ext>
                  </a:extLst>
                </a:gridCol>
                <a:gridCol w="329184">
                  <a:extLst>
                    <a:ext uri="{9D8B030D-6E8A-4147-A177-3AD203B41FA5}">
                      <a16:colId xmlns:a16="http://schemas.microsoft.com/office/drawing/2014/main" val="118878956"/>
                    </a:ext>
                  </a:extLst>
                </a:gridCol>
                <a:gridCol w="329184">
                  <a:extLst>
                    <a:ext uri="{9D8B030D-6E8A-4147-A177-3AD203B41FA5}">
                      <a16:colId xmlns:a16="http://schemas.microsoft.com/office/drawing/2014/main" val="1847852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218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Rosana Bertone - 2018-12-19 20:03:31 </a:t>
                      </a:r>
                      <a:r>
                        <a:rPr kumimoji="0" lang="es-ES" sz="1000" b="0" i="0" u="none" strike="noStrike" kern="1200" cap="none" spc="0" normalizeH="0" baseline="0" noProof="0">
                          <a:ln>
                            <a:noFill/>
                          </a:ln>
                          <a:solidFill>
                            <a:prstClr val="black"/>
                          </a:solidFill>
                          <a:effectLst/>
                          <a:uLnTx/>
                          <a:uFillTx/>
                          <a:latin typeface="+mn-lt"/>
                          <a:ea typeface="+mn-ea"/>
                          <a:cs typeface="+mn-cs"/>
                        </a:rPr>
                        <a:t> 
 CELEBRAMOS EL CIERRE DE AÑO EN EL CENTRO DE ACCIÓN FAMILIAR 
En #Ushuaia celebramos el fin de año con la comunidad del Centro de Acción Familiar, un espacio que creamos a través del Ministerio de Desarrollo Social para la promoción de derechos y el cuidado de niños y niñas de toda la Provincia.
El #CAF es un espacio institucional de puertas abiertas para la participación, reflexión e inclusión de niños, niñas, adolescentes y jóvenes de toda la Provincia, que brinda servicios que apuntan al cuidado y la creación y fortalecimiento de lazos sociales, como así también a promover las capacidades y saberes de niños, desde los 45 días hasta los 11 años de 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7608475"/>
                  </a:ext>
                </a:extLst>
              </a:tr>
            </a:tbl>
          </a:graphicData>
        </a:graphic>
      </p:graphicFrame>
      <p:sp>
        <p:nvSpPr>
          <p:cNvPr id="4" name="Text Placeholder 3">
            <a:extLst>
              <a:ext uri="{FF2B5EF4-FFF2-40B4-BE49-F238E27FC236}">
                <a16:creationId xmlns:a16="http://schemas.microsoft.com/office/drawing/2014/main" id="{00AAA123-68F6-488A-8735-E16DA0F030B4}"/>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831263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0BE7F-2036-410A-AFE1-A1BE5453023E}"/>
              </a:ext>
            </a:extLst>
          </p:cNvPr>
          <p:cNvSpPr>
            <a:spLocks noGrp="1"/>
          </p:cNvSpPr>
          <p:nvPr>
            <p:ph type="title"/>
          </p:nvPr>
        </p:nvSpPr>
        <p:spPr/>
        <p:txBody>
          <a:bodyPr/>
          <a:lstStyle/>
          <a:p>
            <a:r>
              <a:rPr lang="en-US"/>
              <a:t>Facebook Own Posts Table | TDF - 15 of 26</a:t>
            </a:r>
          </a:p>
        </p:txBody>
      </p:sp>
      <p:graphicFrame>
        <p:nvGraphicFramePr>
          <p:cNvPr id="5" name="Table Placeholder 4">
            <a:extLst>
              <a:ext uri="{FF2B5EF4-FFF2-40B4-BE49-F238E27FC236}">
                <a16:creationId xmlns:a16="http://schemas.microsoft.com/office/drawing/2014/main" id="{A73051D5-D87B-438C-81E2-9279E6F52089}"/>
              </a:ext>
            </a:extLst>
          </p:cNvPr>
          <p:cNvGraphicFramePr>
            <a:graphicFrameLocks noGrp="1"/>
          </p:cNvGraphicFramePr>
          <p:nvPr>
            <p:ph type="tbl" sz="quarter" idx="13"/>
            <p:extLst>
              <p:ext uri="{D42A27DB-BD31-4B8C-83A1-F6EECF244321}">
                <p14:modId xmlns:p14="http://schemas.microsoft.com/office/powerpoint/2010/main" val="2872956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052852"/>
                    </a:ext>
                  </a:extLst>
                </a:gridCol>
                <a:gridCol w="905256">
                  <a:extLst>
                    <a:ext uri="{9D8B030D-6E8A-4147-A177-3AD203B41FA5}">
                      <a16:colId xmlns:a16="http://schemas.microsoft.com/office/drawing/2014/main" val="3891270070"/>
                    </a:ext>
                  </a:extLst>
                </a:gridCol>
                <a:gridCol w="329184">
                  <a:extLst>
                    <a:ext uri="{9D8B030D-6E8A-4147-A177-3AD203B41FA5}">
                      <a16:colId xmlns:a16="http://schemas.microsoft.com/office/drawing/2014/main" val="1367622303"/>
                    </a:ext>
                  </a:extLst>
                </a:gridCol>
                <a:gridCol w="329184">
                  <a:extLst>
                    <a:ext uri="{9D8B030D-6E8A-4147-A177-3AD203B41FA5}">
                      <a16:colId xmlns:a16="http://schemas.microsoft.com/office/drawing/2014/main" val="893749793"/>
                    </a:ext>
                  </a:extLst>
                </a:gridCol>
                <a:gridCol w="329184">
                  <a:extLst>
                    <a:ext uri="{9D8B030D-6E8A-4147-A177-3AD203B41FA5}">
                      <a16:colId xmlns:a16="http://schemas.microsoft.com/office/drawing/2014/main" val="332090824"/>
                    </a:ext>
                  </a:extLst>
                </a:gridCol>
                <a:gridCol w="329184">
                  <a:extLst>
                    <a:ext uri="{9D8B030D-6E8A-4147-A177-3AD203B41FA5}">
                      <a16:colId xmlns:a16="http://schemas.microsoft.com/office/drawing/2014/main" val="1530262869"/>
                    </a:ext>
                  </a:extLst>
                </a:gridCol>
                <a:gridCol w="329184">
                  <a:extLst>
                    <a:ext uri="{9D8B030D-6E8A-4147-A177-3AD203B41FA5}">
                      <a16:colId xmlns:a16="http://schemas.microsoft.com/office/drawing/2014/main" val="1677849483"/>
                    </a:ext>
                  </a:extLst>
                </a:gridCol>
                <a:gridCol w="329184">
                  <a:extLst>
                    <a:ext uri="{9D8B030D-6E8A-4147-A177-3AD203B41FA5}">
                      <a16:colId xmlns:a16="http://schemas.microsoft.com/office/drawing/2014/main" val="1265146936"/>
                    </a:ext>
                  </a:extLst>
                </a:gridCol>
                <a:gridCol w="329184">
                  <a:extLst>
                    <a:ext uri="{9D8B030D-6E8A-4147-A177-3AD203B41FA5}">
                      <a16:colId xmlns:a16="http://schemas.microsoft.com/office/drawing/2014/main" val="3433050964"/>
                    </a:ext>
                  </a:extLst>
                </a:gridCol>
                <a:gridCol w="329184">
                  <a:extLst>
                    <a:ext uri="{9D8B030D-6E8A-4147-A177-3AD203B41FA5}">
                      <a16:colId xmlns:a16="http://schemas.microsoft.com/office/drawing/2014/main" val="1835265594"/>
                    </a:ext>
                  </a:extLst>
                </a:gridCol>
                <a:gridCol w="329184">
                  <a:extLst>
                    <a:ext uri="{9D8B030D-6E8A-4147-A177-3AD203B41FA5}">
                      <a16:colId xmlns:a16="http://schemas.microsoft.com/office/drawing/2014/main" val="3698399582"/>
                    </a:ext>
                  </a:extLst>
                </a:gridCol>
                <a:gridCol w="329184">
                  <a:extLst>
                    <a:ext uri="{9D8B030D-6E8A-4147-A177-3AD203B41FA5}">
                      <a16:colId xmlns:a16="http://schemas.microsoft.com/office/drawing/2014/main" val="60584671"/>
                    </a:ext>
                  </a:extLst>
                </a:gridCol>
                <a:gridCol w="329184">
                  <a:extLst>
                    <a:ext uri="{9D8B030D-6E8A-4147-A177-3AD203B41FA5}">
                      <a16:colId xmlns:a16="http://schemas.microsoft.com/office/drawing/2014/main" val="2369332702"/>
                    </a:ext>
                  </a:extLst>
                </a:gridCol>
                <a:gridCol w="329184">
                  <a:extLst>
                    <a:ext uri="{9D8B030D-6E8A-4147-A177-3AD203B41FA5}">
                      <a16:colId xmlns:a16="http://schemas.microsoft.com/office/drawing/2014/main" val="1291275365"/>
                    </a:ext>
                  </a:extLst>
                </a:gridCol>
                <a:gridCol w="329184">
                  <a:extLst>
                    <a:ext uri="{9D8B030D-6E8A-4147-A177-3AD203B41FA5}">
                      <a16:colId xmlns:a16="http://schemas.microsoft.com/office/drawing/2014/main" val="611696708"/>
                    </a:ext>
                  </a:extLst>
                </a:gridCol>
                <a:gridCol w="329184">
                  <a:extLst>
                    <a:ext uri="{9D8B030D-6E8A-4147-A177-3AD203B41FA5}">
                      <a16:colId xmlns:a16="http://schemas.microsoft.com/office/drawing/2014/main" val="310925163"/>
                    </a:ext>
                  </a:extLst>
                </a:gridCol>
                <a:gridCol w="329184">
                  <a:extLst>
                    <a:ext uri="{9D8B030D-6E8A-4147-A177-3AD203B41FA5}">
                      <a16:colId xmlns:a16="http://schemas.microsoft.com/office/drawing/2014/main" val="992599329"/>
                    </a:ext>
                  </a:extLst>
                </a:gridCol>
                <a:gridCol w="329184">
                  <a:extLst>
                    <a:ext uri="{9D8B030D-6E8A-4147-A177-3AD203B41FA5}">
                      <a16:colId xmlns:a16="http://schemas.microsoft.com/office/drawing/2014/main" val="1719318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8279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Walter Vuoto - 2018-12-19 19:43:02 </a:t>
                      </a:r>
                      <a:r>
                        <a:rPr kumimoji="0" lang="es-ES" sz="1000" b="0" i="0" u="none" strike="noStrike" kern="1200" cap="none" spc="0" normalizeH="0" baseline="0" noProof="0">
                          <a:ln>
                            <a:noFill/>
                          </a:ln>
                          <a:solidFill>
                            <a:prstClr val="black"/>
                          </a:solidFill>
                          <a:effectLst/>
                          <a:uLnTx/>
                          <a:uFillTx/>
                          <a:latin typeface="+mn-lt"/>
                          <a:ea typeface="+mn-ea"/>
                          <a:cs typeface="+mn-cs"/>
                        </a:rPr>
                        <a:t> 
 REACONDICIONAMIENTO DE LOS PLAYONES DEPORTIVOS DE LOS BARRIOS MIRADOR DE LOS ANDES Y GUSTAVO GIRÓ
Realizamos la apertura de ofertas para la obra que incluye el playón deportivo en los barrios Mirador de los Andes y Gustavo Giró.
Vamos a reemplazar todos los tejidos del cerco perimetral, con mallas electrosoldadas, y vamos a reparar integralmente toda la estructura metálica. También, se colocará césped sintético y nueva luminarias LED, veredas y accesos. 
Además, vamos a ampliar en 40 metros cuadrados hacia atrás de uno de sus arcos el playón del barrio Mirador de Los Andes #UshuaiaMásLinda #UshuaiaMásActiva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https://scontent.xx.fbcdn.net/v/t1.0-9/s720x720/48944769_971644616365809_362553084401942528_o.jpg?_nc_cat=108&amp;_nc_ht=scontent.xx&amp;oh=dea881ad5a5621bfcaafed653577458b&amp;oe=5CA0F595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7276525"/>
                  </a:ext>
                </a:extLst>
              </a:tr>
            </a:tbl>
          </a:graphicData>
        </a:graphic>
      </p:graphicFrame>
      <p:sp>
        <p:nvSpPr>
          <p:cNvPr id="4" name="Text Placeholder 3">
            <a:extLst>
              <a:ext uri="{FF2B5EF4-FFF2-40B4-BE49-F238E27FC236}">
                <a16:creationId xmlns:a16="http://schemas.microsoft.com/office/drawing/2014/main" id="{8EE7B637-0701-4B21-BBBD-77E0A520A827}"/>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253317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0D13A-3072-484E-940A-1F40E990E665}"/>
              </a:ext>
            </a:extLst>
          </p:cNvPr>
          <p:cNvSpPr>
            <a:spLocks noGrp="1"/>
          </p:cNvSpPr>
          <p:nvPr>
            <p:ph type="title"/>
          </p:nvPr>
        </p:nvSpPr>
        <p:spPr/>
        <p:txBody>
          <a:bodyPr/>
          <a:lstStyle/>
          <a:p>
            <a:r>
              <a:rPr lang="en-US"/>
              <a:t>Facebook Own Posts Table | TDF - 16 of 26</a:t>
            </a:r>
          </a:p>
        </p:txBody>
      </p:sp>
      <p:graphicFrame>
        <p:nvGraphicFramePr>
          <p:cNvPr id="5" name="Table Placeholder 4">
            <a:extLst>
              <a:ext uri="{FF2B5EF4-FFF2-40B4-BE49-F238E27FC236}">
                <a16:creationId xmlns:a16="http://schemas.microsoft.com/office/drawing/2014/main" id="{598B915A-0CB8-4211-8F82-8D7B251EB939}"/>
              </a:ext>
            </a:extLst>
          </p:cNvPr>
          <p:cNvGraphicFramePr>
            <a:graphicFrameLocks noGrp="1"/>
          </p:cNvGraphicFramePr>
          <p:nvPr>
            <p:ph type="tbl" sz="quarter" idx="13"/>
            <p:extLst>
              <p:ext uri="{D42A27DB-BD31-4B8C-83A1-F6EECF244321}">
                <p14:modId xmlns:p14="http://schemas.microsoft.com/office/powerpoint/2010/main" val="2534688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7342901"/>
                    </a:ext>
                  </a:extLst>
                </a:gridCol>
                <a:gridCol w="905256">
                  <a:extLst>
                    <a:ext uri="{9D8B030D-6E8A-4147-A177-3AD203B41FA5}">
                      <a16:colId xmlns:a16="http://schemas.microsoft.com/office/drawing/2014/main" val="1679198988"/>
                    </a:ext>
                  </a:extLst>
                </a:gridCol>
                <a:gridCol w="329184">
                  <a:extLst>
                    <a:ext uri="{9D8B030D-6E8A-4147-A177-3AD203B41FA5}">
                      <a16:colId xmlns:a16="http://schemas.microsoft.com/office/drawing/2014/main" val="14625093"/>
                    </a:ext>
                  </a:extLst>
                </a:gridCol>
                <a:gridCol w="329184">
                  <a:extLst>
                    <a:ext uri="{9D8B030D-6E8A-4147-A177-3AD203B41FA5}">
                      <a16:colId xmlns:a16="http://schemas.microsoft.com/office/drawing/2014/main" val="4149623292"/>
                    </a:ext>
                  </a:extLst>
                </a:gridCol>
                <a:gridCol w="329184">
                  <a:extLst>
                    <a:ext uri="{9D8B030D-6E8A-4147-A177-3AD203B41FA5}">
                      <a16:colId xmlns:a16="http://schemas.microsoft.com/office/drawing/2014/main" val="1923378508"/>
                    </a:ext>
                  </a:extLst>
                </a:gridCol>
                <a:gridCol w="329184">
                  <a:extLst>
                    <a:ext uri="{9D8B030D-6E8A-4147-A177-3AD203B41FA5}">
                      <a16:colId xmlns:a16="http://schemas.microsoft.com/office/drawing/2014/main" val="3802802849"/>
                    </a:ext>
                  </a:extLst>
                </a:gridCol>
                <a:gridCol w="329184">
                  <a:extLst>
                    <a:ext uri="{9D8B030D-6E8A-4147-A177-3AD203B41FA5}">
                      <a16:colId xmlns:a16="http://schemas.microsoft.com/office/drawing/2014/main" val="667265866"/>
                    </a:ext>
                  </a:extLst>
                </a:gridCol>
                <a:gridCol w="329184">
                  <a:extLst>
                    <a:ext uri="{9D8B030D-6E8A-4147-A177-3AD203B41FA5}">
                      <a16:colId xmlns:a16="http://schemas.microsoft.com/office/drawing/2014/main" val="3041514508"/>
                    </a:ext>
                  </a:extLst>
                </a:gridCol>
                <a:gridCol w="329184">
                  <a:extLst>
                    <a:ext uri="{9D8B030D-6E8A-4147-A177-3AD203B41FA5}">
                      <a16:colId xmlns:a16="http://schemas.microsoft.com/office/drawing/2014/main" val="772097951"/>
                    </a:ext>
                  </a:extLst>
                </a:gridCol>
                <a:gridCol w="329184">
                  <a:extLst>
                    <a:ext uri="{9D8B030D-6E8A-4147-A177-3AD203B41FA5}">
                      <a16:colId xmlns:a16="http://schemas.microsoft.com/office/drawing/2014/main" val="3925169617"/>
                    </a:ext>
                  </a:extLst>
                </a:gridCol>
                <a:gridCol w="329184">
                  <a:extLst>
                    <a:ext uri="{9D8B030D-6E8A-4147-A177-3AD203B41FA5}">
                      <a16:colId xmlns:a16="http://schemas.microsoft.com/office/drawing/2014/main" val="3090266921"/>
                    </a:ext>
                  </a:extLst>
                </a:gridCol>
                <a:gridCol w="329184">
                  <a:extLst>
                    <a:ext uri="{9D8B030D-6E8A-4147-A177-3AD203B41FA5}">
                      <a16:colId xmlns:a16="http://schemas.microsoft.com/office/drawing/2014/main" val="884852970"/>
                    </a:ext>
                  </a:extLst>
                </a:gridCol>
                <a:gridCol w="329184">
                  <a:extLst>
                    <a:ext uri="{9D8B030D-6E8A-4147-A177-3AD203B41FA5}">
                      <a16:colId xmlns:a16="http://schemas.microsoft.com/office/drawing/2014/main" val="1053083572"/>
                    </a:ext>
                  </a:extLst>
                </a:gridCol>
                <a:gridCol w="329184">
                  <a:extLst>
                    <a:ext uri="{9D8B030D-6E8A-4147-A177-3AD203B41FA5}">
                      <a16:colId xmlns:a16="http://schemas.microsoft.com/office/drawing/2014/main" val="2345159042"/>
                    </a:ext>
                  </a:extLst>
                </a:gridCol>
                <a:gridCol w="329184">
                  <a:extLst>
                    <a:ext uri="{9D8B030D-6E8A-4147-A177-3AD203B41FA5}">
                      <a16:colId xmlns:a16="http://schemas.microsoft.com/office/drawing/2014/main" val="913925959"/>
                    </a:ext>
                  </a:extLst>
                </a:gridCol>
                <a:gridCol w="329184">
                  <a:extLst>
                    <a:ext uri="{9D8B030D-6E8A-4147-A177-3AD203B41FA5}">
                      <a16:colId xmlns:a16="http://schemas.microsoft.com/office/drawing/2014/main" val="592255660"/>
                    </a:ext>
                  </a:extLst>
                </a:gridCol>
                <a:gridCol w="329184">
                  <a:extLst>
                    <a:ext uri="{9D8B030D-6E8A-4147-A177-3AD203B41FA5}">
                      <a16:colId xmlns:a16="http://schemas.microsoft.com/office/drawing/2014/main" val="3790642287"/>
                    </a:ext>
                  </a:extLst>
                </a:gridCol>
                <a:gridCol w="329184">
                  <a:extLst>
                    <a:ext uri="{9D8B030D-6E8A-4147-A177-3AD203B41FA5}">
                      <a16:colId xmlns:a16="http://schemas.microsoft.com/office/drawing/2014/main" val="164020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165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Walter Vuoto - 2018-12-19 18:56:32 </a:t>
                      </a:r>
                      <a:r>
                        <a:rPr kumimoji="0" lang="es-ES" sz="1000" b="0" i="0" u="none" strike="noStrike" kern="1200" cap="none" spc="0" normalizeH="0" baseline="0" noProof="0">
                          <a:ln>
                            <a:noFill/>
                          </a:ln>
                          <a:solidFill>
                            <a:prstClr val="black"/>
                          </a:solidFill>
                          <a:effectLst/>
                          <a:uLnTx/>
                          <a:uFillTx/>
                          <a:latin typeface="+mn-lt"/>
                          <a:ea typeface="+mn-ea"/>
                          <a:cs typeface="+mn-cs"/>
                        </a:rPr>
                        <a:t> 
 MÁS DE 600 AGENTES MUNICIPALES TOMARON PARTE DEL PLAN INTEGRAL DE CAPACITACIONES
Entregamos certificados a más de 600 agentes municipales que formaron parte del Plan Integral de Capacitación 2017-2018 que implementamos en la Municipalidad de Ushuaia.
Esto fue posible gracias a la firma de convenios con entes y organismos nacionales y provinciales que posibilitaron el perfeccionamiento del personal municipal. 
Estamos convencidos que este es el camino para mejorar el funcionamiento de la Municipalidad, ofrecer mejores servicios, y lograr mayor eficiencia y calidad.
Los conocimientos y herramientas que brindan estas capacitaciones beneficiarán no solo a quienes las reciban sino a un colectivo mayor que son los casi 100 mil ushuaienses que todos los días requieren de los servicios de cada uno de nosotros.
Quiero reconocer el trabajo y la dedicación de las y los trabajadores municipales, por la superación personal y el conocimiento puesto al servicio de los vecinos y vecinas, que son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2795923"/>
                  </a:ext>
                </a:extLst>
              </a:tr>
            </a:tbl>
          </a:graphicData>
        </a:graphic>
      </p:graphicFrame>
      <p:sp>
        <p:nvSpPr>
          <p:cNvPr id="4" name="Text Placeholder 3">
            <a:extLst>
              <a:ext uri="{FF2B5EF4-FFF2-40B4-BE49-F238E27FC236}">
                <a16:creationId xmlns:a16="http://schemas.microsoft.com/office/drawing/2014/main" id="{F688EE1D-3185-423B-BD15-CA665558294E}"/>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927444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D29B0-48B8-4EEC-A0E4-D517AFB98ED5}"/>
              </a:ext>
            </a:extLst>
          </p:cNvPr>
          <p:cNvSpPr>
            <a:spLocks noGrp="1"/>
          </p:cNvSpPr>
          <p:nvPr>
            <p:ph type="title"/>
          </p:nvPr>
        </p:nvSpPr>
        <p:spPr/>
        <p:txBody>
          <a:bodyPr/>
          <a:lstStyle/>
          <a:p>
            <a:r>
              <a:rPr lang="en-US"/>
              <a:t>Facebook Own Posts Table | TDF - 17 of 26</a:t>
            </a:r>
          </a:p>
        </p:txBody>
      </p:sp>
      <p:graphicFrame>
        <p:nvGraphicFramePr>
          <p:cNvPr id="5" name="Table Placeholder 4">
            <a:extLst>
              <a:ext uri="{FF2B5EF4-FFF2-40B4-BE49-F238E27FC236}">
                <a16:creationId xmlns:a16="http://schemas.microsoft.com/office/drawing/2014/main" id="{6242F76B-C571-434B-B33E-70563410B5A5}"/>
              </a:ext>
            </a:extLst>
          </p:cNvPr>
          <p:cNvGraphicFramePr>
            <a:graphicFrameLocks noGrp="1"/>
          </p:cNvGraphicFramePr>
          <p:nvPr>
            <p:ph type="tbl" sz="quarter" idx="13"/>
            <p:extLst>
              <p:ext uri="{D42A27DB-BD31-4B8C-83A1-F6EECF244321}">
                <p14:modId xmlns:p14="http://schemas.microsoft.com/office/powerpoint/2010/main" val="1592668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0083775"/>
                    </a:ext>
                  </a:extLst>
                </a:gridCol>
                <a:gridCol w="905256">
                  <a:extLst>
                    <a:ext uri="{9D8B030D-6E8A-4147-A177-3AD203B41FA5}">
                      <a16:colId xmlns:a16="http://schemas.microsoft.com/office/drawing/2014/main" val="2860823711"/>
                    </a:ext>
                  </a:extLst>
                </a:gridCol>
                <a:gridCol w="329184">
                  <a:extLst>
                    <a:ext uri="{9D8B030D-6E8A-4147-A177-3AD203B41FA5}">
                      <a16:colId xmlns:a16="http://schemas.microsoft.com/office/drawing/2014/main" val="530093095"/>
                    </a:ext>
                  </a:extLst>
                </a:gridCol>
                <a:gridCol w="329184">
                  <a:extLst>
                    <a:ext uri="{9D8B030D-6E8A-4147-A177-3AD203B41FA5}">
                      <a16:colId xmlns:a16="http://schemas.microsoft.com/office/drawing/2014/main" val="3147290649"/>
                    </a:ext>
                  </a:extLst>
                </a:gridCol>
                <a:gridCol w="329184">
                  <a:extLst>
                    <a:ext uri="{9D8B030D-6E8A-4147-A177-3AD203B41FA5}">
                      <a16:colId xmlns:a16="http://schemas.microsoft.com/office/drawing/2014/main" val="4206281180"/>
                    </a:ext>
                  </a:extLst>
                </a:gridCol>
                <a:gridCol w="329184">
                  <a:extLst>
                    <a:ext uri="{9D8B030D-6E8A-4147-A177-3AD203B41FA5}">
                      <a16:colId xmlns:a16="http://schemas.microsoft.com/office/drawing/2014/main" val="106787056"/>
                    </a:ext>
                  </a:extLst>
                </a:gridCol>
                <a:gridCol w="329184">
                  <a:extLst>
                    <a:ext uri="{9D8B030D-6E8A-4147-A177-3AD203B41FA5}">
                      <a16:colId xmlns:a16="http://schemas.microsoft.com/office/drawing/2014/main" val="4097485866"/>
                    </a:ext>
                  </a:extLst>
                </a:gridCol>
                <a:gridCol w="329184">
                  <a:extLst>
                    <a:ext uri="{9D8B030D-6E8A-4147-A177-3AD203B41FA5}">
                      <a16:colId xmlns:a16="http://schemas.microsoft.com/office/drawing/2014/main" val="1876816398"/>
                    </a:ext>
                  </a:extLst>
                </a:gridCol>
                <a:gridCol w="329184">
                  <a:extLst>
                    <a:ext uri="{9D8B030D-6E8A-4147-A177-3AD203B41FA5}">
                      <a16:colId xmlns:a16="http://schemas.microsoft.com/office/drawing/2014/main" val="69338173"/>
                    </a:ext>
                  </a:extLst>
                </a:gridCol>
                <a:gridCol w="329184">
                  <a:extLst>
                    <a:ext uri="{9D8B030D-6E8A-4147-A177-3AD203B41FA5}">
                      <a16:colId xmlns:a16="http://schemas.microsoft.com/office/drawing/2014/main" val="186136111"/>
                    </a:ext>
                  </a:extLst>
                </a:gridCol>
                <a:gridCol w="329184">
                  <a:extLst>
                    <a:ext uri="{9D8B030D-6E8A-4147-A177-3AD203B41FA5}">
                      <a16:colId xmlns:a16="http://schemas.microsoft.com/office/drawing/2014/main" val="2011363615"/>
                    </a:ext>
                  </a:extLst>
                </a:gridCol>
                <a:gridCol w="329184">
                  <a:extLst>
                    <a:ext uri="{9D8B030D-6E8A-4147-A177-3AD203B41FA5}">
                      <a16:colId xmlns:a16="http://schemas.microsoft.com/office/drawing/2014/main" val="1987813112"/>
                    </a:ext>
                  </a:extLst>
                </a:gridCol>
                <a:gridCol w="329184">
                  <a:extLst>
                    <a:ext uri="{9D8B030D-6E8A-4147-A177-3AD203B41FA5}">
                      <a16:colId xmlns:a16="http://schemas.microsoft.com/office/drawing/2014/main" val="3510768827"/>
                    </a:ext>
                  </a:extLst>
                </a:gridCol>
                <a:gridCol w="329184">
                  <a:extLst>
                    <a:ext uri="{9D8B030D-6E8A-4147-A177-3AD203B41FA5}">
                      <a16:colId xmlns:a16="http://schemas.microsoft.com/office/drawing/2014/main" val="884199987"/>
                    </a:ext>
                  </a:extLst>
                </a:gridCol>
                <a:gridCol w="329184">
                  <a:extLst>
                    <a:ext uri="{9D8B030D-6E8A-4147-A177-3AD203B41FA5}">
                      <a16:colId xmlns:a16="http://schemas.microsoft.com/office/drawing/2014/main" val="2264678979"/>
                    </a:ext>
                  </a:extLst>
                </a:gridCol>
                <a:gridCol w="329184">
                  <a:extLst>
                    <a:ext uri="{9D8B030D-6E8A-4147-A177-3AD203B41FA5}">
                      <a16:colId xmlns:a16="http://schemas.microsoft.com/office/drawing/2014/main" val="3183575411"/>
                    </a:ext>
                  </a:extLst>
                </a:gridCol>
                <a:gridCol w="329184">
                  <a:extLst>
                    <a:ext uri="{9D8B030D-6E8A-4147-A177-3AD203B41FA5}">
                      <a16:colId xmlns:a16="http://schemas.microsoft.com/office/drawing/2014/main" val="3279505357"/>
                    </a:ext>
                  </a:extLst>
                </a:gridCol>
                <a:gridCol w="329184">
                  <a:extLst>
                    <a:ext uri="{9D8B030D-6E8A-4147-A177-3AD203B41FA5}">
                      <a16:colId xmlns:a16="http://schemas.microsoft.com/office/drawing/2014/main" val="328528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836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Walter Vuoto - 2018-12-19 18:18:59 </a:t>
                      </a:r>
                      <a:r>
                        <a:rPr kumimoji="0" lang="es-ES" sz="1000" b="0" i="0" u="none" strike="noStrike" kern="1200" cap="none" spc="0" normalizeH="0" baseline="0" noProof="0">
                          <a:ln>
                            <a:noFill/>
                          </a:ln>
                          <a:solidFill>
                            <a:prstClr val="black"/>
                          </a:solidFill>
                          <a:effectLst/>
                          <a:uLnTx/>
                          <a:uFillTx/>
                          <a:latin typeface="+mn-lt"/>
                          <a:ea typeface="+mn-ea"/>
                          <a:cs typeface="+mn-cs"/>
                        </a:rPr>
                        <a:t> 
 10 AÑOS DE TEMPESTAD 
#Ahora Acompañamos la celebración de los 10 años de Tempestad en el marco de los Programas Culturales de Verano. Acercate a San Martín y Fadul a verlos tocar y disfrutar estar tarde de sol! #UshuaiaMásActiva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3054175"/>
                  </a:ext>
                </a:extLst>
              </a:tr>
            </a:tbl>
          </a:graphicData>
        </a:graphic>
      </p:graphicFrame>
      <p:sp>
        <p:nvSpPr>
          <p:cNvPr id="4" name="Text Placeholder 3">
            <a:extLst>
              <a:ext uri="{FF2B5EF4-FFF2-40B4-BE49-F238E27FC236}">
                <a16:creationId xmlns:a16="http://schemas.microsoft.com/office/drawing/2014/main" id="{ED44D40B-F586-499A-A0FC-FCAE62321482}"/>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3295147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49C18-8688-42C6-9B3F-8147E1FFF1AD}"/>
              </a:ext>
            </a:extLst>
          </p:cNvPr>
          <p:cNvSpPr>
            <a:spLocks noGrp="1"/>
          </p:cNvSpPr>
          <p:nvPr>
            <p:ph type="title"/>
          </p:nvPr>
        </p:nvSpPr>
        <p:spPr/>
        <p:txBody>
          <a:bodyPr/>
          <a:lstStyle/>
          <a:p>
            <a:r>
              <a:rPr lang="en-US"/>
              <a:t>Facebook Own Posts Table | TDF - 18 of 26</a:t>
            </a:r>
          </a:p>
        </p:txBody>
      </p:sp>
      <p:graphicFrame>
        <p:nvGraphicFramePr>
          <p:cNvPr id="5" name="Table Placeholder 4">
            <a:extLst>
              <a:ext uri="{FF2B5EF4-FFF2-40B4-BE49-F238E27FC236}">
                <a16:creationId xmlns:a16="http://schemas.microsoft.com/office/drawing/2014/main" id="{3496C4EB-AA9B-49C3-AFE2-648C1464E58A}"/>
              </a:ext>
            </a:extLst>
          </p:cNvPr>
          <p:cNvGraphicFramePr>
            <a:graphicFrameLocks noGrp="1"/>
          </p:cNvGraphicFramePr>
          <p:nvPr>
            <p:ph type="tbl" sz="quarter" idx="13"/>
            <p:extLst>
              <p:ext uri="{D42A27DB-BD31-4B8C-83A1-F6EECF244321}">
                <p14:modId xmlns:p14="http://schemas.microsoft.com/office/powerpoint/2010/main" val="156296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5154566"/>
                    </a:ext>
                  </a:extLst>
                </a:gridCol>
                <a:gridCol w="905256">
                  <a:extLst>
                    <a:ext uri="{9D8B030D-6E8A-4147-A177-3AD203B41FA5}">
                      <a16:colId xmlns:a16="http://schemas.microsoft.com/office/drawing/2014/main" val="202440694"/>
                    </a:ext>
                  </a:extLst>
                </a:gridCol>
                <a:gridCol w="329184">
                  <a:extLst>
                    <a:ext uri="{9D8B030D-6E8A-4147-A177-3AD203B41FA5}">
                      <a16:colId xmlns:a16="http://schemas.microsoft.com/office/drawing/2014/main" val="3454032333"/>
                    </a:ext>
                  </a:extLst>
                </a:gridCol>
                <a:gridCol w="329184">
                  <a:extLst>
                    <a:ext uri="{9D8B030D-6E8A-4147-A177-3AD203B41FA5}">
                      <a16:colId xmlns:a16="http://schemas.microsoft.com/office/drawing/2014/main" val="2243560020"/>
                    </a:ext>
                  </a:extLst>
                </a:gridCol>
                <a:gridCol w="329184">
                  <a:extLst>
                    <a:ext uri="{9D8B030D-6E8A-4147-A177-3AD203B41FA5}">
                      <a16:colId xmlns:a16="http://schemas.microsoft.com/office/drawing/2014/main" val="3198639722"/>
                    </a:ext>
                  </a:extLst>
                </a:gridCol>
                <a:gridCol w="329184">
                  <a:extLst>
                    <a:ext uri="{9D8B030D-6E8A-4147-A177-3AD203B41FA5}">
                      <a16:colId xmlns:a16="http://schemas.microsoft.com/office/drawing/2014/main" val="4133481534"/>
                    </a:ext>
                  </a:extLst>
                </a:gridCol>
                <a:gridCol w="329184">
                  <a:extLst>
                    <a:ext uri="{9D8B030D-6E8A-4147-A177-3AD203B41FA5}">
                      <a16:colId xmlns:a16="http://schemas.microsoft.com/office/drawing/2014/main" val="2567156227"/>
                    </a:ext>
                  </a:extLst>
                </a:gridCol>
                <a:gridCol w="329184">
                  <a:extLst>
                    <a:ext uri="{9D8B030D-6E8A-4147-A177-3AD203B41FA5}">
                      <a16:colId xmlns:a16="http://schemas.microsoft.com/office/drawing/2014/main" val="793326725"/>
                    </a:ext>
                  </a:extLst>
                </a:gridCol>
                <a:gridCol w="329184">
                  <a:extLst>
                    <a:ext uri="{9D8B030D-6E8A-4147-A177-3AD203B41FA5}">
                      <a16:colId xmlns:a16="http://schemas.microsoft.com/office/drawing/2014/main" val="2614803180"/>
                    </a:ext>
                  </a:extLst>
                </a:gridCol>
                <a:gridCol w="329184">
                  <a:extLst>
                    <a:ext uri="{9D8B030D-6E8A-4147-A177-3AD203B41FA5}">
                      <a16:colId xmlns:a16="http://schemas.microsoft.com/office/drawing/2014/main" val="923909035"/>
                    </a:ext>
                  </a:extLst>
                </a:gridCol>
                <a:gridCol w="329184">
                  <a:extLst>
                    <a:ext uri="{9D8B030D-6E8A-4147-A177-3AD203B41FA5}">
                      <a16:colId xmlns:a16="http://schemas.microsoft.com/office/drawing/2014/main" val="253459629"/>
                    </a:ext>
                  </a:extLst>
                </a:gridCol>
                <a:gridCol w="329184">
                  <a:extLst>
                    <a:ext uri="{9D8B030D-6E8A-4147-A177-3AD203B41FA5}">
                      <a16:colId xmlns:a16="http://schemas.microsoft.com/office/drawing/2014/main" val="1796751047"/>
                    </a:ext>
                  </a:extLst>
                </a:gridCol>
                <a:gridCol w="329184">
                  <a:extLst>
                    <a:ext uri="{9D8B030D-6E8A-4147-A177-3AD203B41FA5}">
                      <a16:colId xmlns:a16="http://schemas.microsoft.com/office/drawing/2014/main" val="897157192"/>
                    </a:ext>
                  </a:extLst>
                </a:gridCol>
                <a:gridCol w="329184">
                  <a:extLst>
                    <a:ext uri="{9D8B030D-6E8A-4147-A177-3AD203B41FA5}">
                      <a16:colId xmlns:a16="http://schemas.microsoft.com/office/drawing/2014/main" val="2447663184"/>
                    </a:ext>
                  </a:extLst>
                </a:gridCol>
                <a:gridCol w="329184">
                  <a:extLst>
                    <a:ext uri="{9D8B030D-6E8A-4147-A177-3AD203B41FA5}">
                      <a16:colId xmlns:a16="http://schemas.microsoft.com/office/drawing/2014/main" val="1250346269"/>
                    </a:ext>
                  </a:extLst>
                </a:gridCol>
                <a:gridCol w="329184">
                  <a:extLst>
                    <a:ext uri="{9D8B030D-6E8A-4147-A177-3AD203B41FA5}">
                      <a16:colId xmlns:a16="http://schemas.microsoft.com/office/drawing/2014/main" val="2737267758"/>
                    </a:ext>
                  </a:extLst>
                </a:gridCol>
                <a:gridCol w="329184">
                  <a:extLst>
                    <a:ext uri="{9D8B030D-6E8A-4147-A177-3AD203B41FA5}">
                      <a16:colId xmlns:a16="http://schemas.microsoft.com/office/drawing/2014/main" val="3353306429"/>
                    </a:ext>
                  </a:extLst>
                </a:gridCol>
                <a:gridCol w="329184">
                  <a:extLst>
                    <a:ext uri="{9D8B030D-6E8A-4147-A177-3AD203B41FA5}">
                      <a16:colId xmlns:a16="http://schemas.microsoft.com/office/drawing/2014/main" val="35671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749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Rosana Bertone - 2018-12-19 17:49:24 </a:t>
                      </a:r>
                      <a:r>
                        <a:rPr kumimoji="0" lang="es-ES" sz="1000" b="0" i="0" u="none" strike="noStrike" kern="1200" cap="none" spc="0" normalizeH="0" baseline="0" noProof="0">
                          <a:ln>
                            <a:noFill/>
                          </a:ln>
                          <a:solidFill>
                            <a:prstClr val="black"/>
                          </a:solidFill>
                          <a:effectLst/>
                          <a:uLnTx/>
                          <a:uFillTx/>
                          <a:latin typeface="+mn-lt"/>
                          <a:ea typeface="+mn-ea"/>
                          <a:cs typeface="+mn-cs"/>
                        </a:rPr>
                        <a:t> 
 FERIA DE PRECIOS BAJOS ESPECIAL DE NAVIDAD🎄🎅 
Ofertas en carne, frutas, verduras, cordero, pescado, panadería, artículos de limpieza y almacén. Además artesanos, manualistas, entretenimientos para la familia, espectáculos artísticos!! Te esperamos!! 
👇Agenda:
📅sábado 22 de diciembre
⏰10:00 a 20:00hs
📍Gimnasio Escuela 4 - Margen Sur
#CuidemoslaMesaFueguina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https://scontent.xx.fbcdn.net/v/t1.0-0/p180x540/48404898_1968912829865648_7354374029672710144_n.jpg?_nc_cat=110&amp;_nc_ht=scontent.xx&amp;oh=b03eb92af55168251cd4668476ee8ea1&amp;oe=5C8BB7BB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8894155"/>
                  </a:ext>
                </a:extLst>
              </a:tr>
            </a:tbl>
          </a:graphicData>
        </a:graphic>
      </p:graphicFrame>
      <p:sp>
        <p:nvSpPr>
          <p:cNvPr id="4" name="Text Placeholder 3">
            <a:extLst>
              <a:ext uri="{FF2B5EF4-FFF2-40B4-BE49-F238E27FC236}">
                <a16:creationId xmlns:a16="http://schemas.microsoft.com/office/drawing/2014/main" id="{4D78F9EE-A8CB-4435-A7F9-50DDC30FA9F0}"/>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3264812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5BED5-8237-4FCD-9C2B-B1EFEBB5886D}"/>
              </a:ext>
            </a:extLst>
          </p:cNvPr>
          <p:cNvSpPr>
            <a:spLocks noGrp="1"/>
          </p:cNvSpPr>
          <p:nvPr>
            <p:ph type="title"/>
          </p:nvPr>
        </p:nvSpPr>
        <p:spPr/>
        <p:txBody>
          <a:bodyPr/>
          <a:lstStyle/>
          <a:p>
            <a:r>
              <a:rPr lang="en-US"/>
              <a:t>Facebook Own Posts Table | TDF - 19 of 26</a:t>
            </a:r>
          </a:p>
        </p:txBody>
      </p:sp>
      <p:graphicFrame>
        <p:nvGraphicFramePr>
          <p:cNvPr id="5" name="Table Placeholder 4">
            <a:extLst>
              <a:ext uri="{FF2B5EF4-FFF2-40B4-BE49-F238E27FC236}">
                <a16:creationId xmlns:a16="http://schemas.microsoft.com/office/drawing/2014/main" id="{64C25A95-FF15-4920-81FE-4958E92A00E6}"/>
              </a:ext>
            </a:extLst>
          </p:cNvPr>
          <p:cNvGraphicFramePr>
            <a:graphicFrameLocks noGrp="1"/>
          </p:cNvGraphicFramePr>
          <p:nvPr>
            <p:ph type="tbl" sz="quarter" idx="13"/>
            <p:extLst>
              <p:ext uri="{D42A27DB-BD31-4B8C-83A1-F6EECF244321}">
                <p14:modId xmlns:p14="http://schemas.microsoft.com/office/powerpoint/2010/main" val="2707779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663296"/>
                    </a:ext>
                  </a:extLst>
                </a:gridCol>
                <a:gridCol w="905256">
                  <a:extLst>
                    <a:ext uri="{9D8B030D-6E8A-4147-A177-3AD203B41FA5}">
                      <a16:colId xmlns:a16="http://schemas.microsoft.com/office/drawing/2014/main" val="3597490072"/>
                    </a:ext>
                  </a:extLst>
                </a:gridCol>
                <a:gridCol w="329184">
                  <a:extLst>
                    <a:ext uri="{9D8B030D-6E8A-4147-A177-3AD203B41FA5}">
                      <a16:colId xmlns:a16="http://schemas.microsoft.com/office/drawing/2014/main" val="4168175335"/>
                    </a:ext>
                  </a:extLst>
                </a:gridCol>
                <a:gridCol w="329184">
                  <a:extLst>
                    <a:ext uri="{9D8B030D-6E8A-4147-A177-3AD203B41FA5}">
                      <a16:colId xmlns:a16="http://schemas.microsoft.com/office/drawing/2014/main" val="3057953125"/>
                    </a:ext>
                  </a:extLst>
                </a:gridCol>
                <a:gridCol w="329184">
                  <a:extLst>
                    <a:ext uri="{9D8B030D-6E8A-4147-A177-3AD203B41FA5}">
                      <a16:colId xmlns:a16="http://schemas.microsoft.com/office/drawing/2014/main" val="3205554618"/>
                    </a:ext>
                  </a:extLst>
                </a:gridCol>
                <a:gridCol w="329184">
                  <a:extLst>
                    <a:ext uri="{9D8B030D-6E8A-4147-A177-3AD203B41FA5}">
                      <a16:colId xmlns:a16="http://schemas.microsoft.com/office/drawing/2014/main" val="1530940516"/>
                    </a:ext>
                  </a:extLst>
                </a:gridCol>
                <a:gridCol w="329184">
                  <a:extLst>
                    <a:ext uri="{9D8B030D-6E8A-4147-A177-3AD203B41FA5}">
                      <a16:colId xmlns:a16="http://schemas.microsoft.com/office/drawing/2014/main" val="1839156392"/>
                    </a:ext>
                  </a:extLst>
                </a:gridCol>
                <a:gridCol w="329184">
                  <a:extLst>
                    <a:ext uri="{9D8B030D-6E8A-4147-A177-3AD203B41FA5}">
                      <a16:colId xmlns:a16="http://schemas.microsoft.com/office/drawing/2014/main" val="3248792167"/>
                    </a:ext>
                  </a:extLst>
                </a:gridCol>
                <a:gridCol w="329184">
                  <a:extLst>
                    <a:ext uri="{9D8B030D-6E8A-4147-A177-3AD203B41FA5}">
                      <a16:colId xmlns:a16="http://schemas.microsoft.com/office/drawing/2014/main" val="2960395663"/>
                    </a:ext>
                  </a:extLst>
                </a:gridCol>
                <a:gridCol w="329184">
                  <a:extLst>
                    <a:ext uri="{9D8B030D-6E8A-4147-A177-3AD203B41FA5}">
                      <a16:colId xmlns:a16="http://schemas.microsoft.com/office/drawing/2014/main" val="3748076666"/>
                    </a:ext>
                  </a:extLst>
                </a:gridCol>
                <a:gridCol w="329184">
                  <a:extLst>
                    <a:ext uri="{9D8B030D-6E8A-4147-A177-3AD203B41FA5}">
                      <a16:colId xmlns:a16="http://schemas.microsoft.com/office/drawing/2014/main" val="2704396248"/>
                    </a:ext>
                  </a:extLst>
                </a:gridCol>
                <a:gridCol w="329184">
                  <a:extLst>
                    <a:ext uri="{9D8B030D-6E8A-4147-A177-3AD203B41FA5}">
                      <a16:colId xmlns:a16="http://schemas.microsoft.com/office/drawing/2014/main" val="3824383638"/>
                    </a:ext>
                  </a:extLst>
                </a:gridCol>
                <a:gridCol w="329184">
                  <a:extLst>
                    <a:ext uri="{9D8B030D-6E8A-4147-A177-3AD203B41FA5}">
                      <a16:colId xmlns:a16="http://schemas.microsoft.com/office/drawing/2014/main" val="1125311576"/>
                    </a:ext>
                  </a:extLst>
                </a:gridCol>
                <a:gridCol w="329184">
                  <a:extLst>
                    <a:ext uri="{9D8B030D-6E8A-4147-A177-3AD203B41FA5}">
                      <a16:colId xmlns:a16="http://schemas.microsoft.com/office/drawing/2014/main" val="4231676049"/>
                    </a:ext>
                  </a:extLst>
                </a:gridCol>
                <a:gridCol w="329184">
                  <a:extLst>
                    <a:ext uri="{9D8B030D-6E8A-4147-A177-3AD203B41FA5}">
                      <a16:colId xmlns:a16="http://schemas.microsoft.com/office/drawing/2014/main" val="3030859100"/>
                    </a:ext>
                  </a:extLst>
                </a:gridCol>
                <a:gridCol w="329184">
                  <a:extLst>
                    <a:ext uri="{9D8B030D-6E8A-4147-A177-3AD203B41FA5}">
                      <a16:colId xmlns:a16="http://schemas.microsoft.com/office/drawing/2014/main" val="3325069593"/>
                    </a:ext>
                  </a:extLst>
                </a:gridCol>
                <a:gridCol w="329184">
                  <a:extLst>
                    <a:ext uri="{9D8B030D-6E8A-4147-A177-3AD203B41FA5}">
                      <a16:colId xmlns:a16="http://schemas.microsoft.com/office/drawing/2014/main" val="3475650660"/>
                    </a:ext>
                  </a:extLst>
                </a:gridCol>
                <a:gridCol w="329184">
                  <a:extLst>
                    <a:ext uri="{9D8B030D-6E8A-4147-A177-3AD203B41FA5}">
                      <a16:colId xmlns:a16="http://schemas.microsoft.com/office/drawing/2014/main" val="962714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4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Rosana Bertone - 2018-12-19 17:43:56 </a:t>
                      </a:r>
                      <a:r>
                        <a:rPr kumimoji="0" lang="es-ES" sz="1000" b="0" i="0" u="none" strike="noStrike" kern="1200" cap="none" spc="0" normalizeH="0" baseline="0" noProof="0">
                          <a:ln>
                            <a:noFill/>
                          </a:ln>
                          <a:solidFill>
                            <a:prstClr val="black"/>
                          </a:solidFill>
                          <a:effectLst/>
                          <a:uLnTx/>
                          <a:uFillTx/>
                          <a:latin typeface="+mn-lt"/>
                          <a:ea typeface="+mn-ea"/>
                          <a:cs typeface="+mn-cs"/>
                        </a:rPr>
                        <a:t> 
 UNA LEY QUE RATIFICA NUESTRO COMPROMISO CON LA EDUCACIÓN PÚBLICA 
Promulgamos la Ley provincial de Escuelas Experimentales, que después de veinticinco años consagra los derechos de los docentes que llevan adelante este sistema educativo.
Creemos fervientemente en la educación pública y esta medida que nos da mucho orgullo lo ratifica. En tiempos de crisis las escuelas experimentales fueron uno de los moldes en los que se defendió el sistema público educativo provincial.
Y eso fue algo no siempre advertido y que a veces, tuvo una peor suerte que ser combatido: era lisa y llanamente ignorado por el Estado.
Creemos que más allá del sistema, la diferencia la pusieron las personas. Las mujeres y los hombres que, en su rol docente, con convicción, tenacidad, paciencia y compromiso sostuvieron, con gran saldo a favor, una gran parte del sistema público educativo de Tierra del Fuego.
Uno de los logros por los que nos gustaría ser recordados es nuestro trabajo para que la sociedad vuelv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8384389"/>
                  </a:ext>
                </a:extLst>
              </a:tr>
            </a:tbl>
          </a:graphicData>
        </a:graphic>
      </p:graphicFrame>
      <p:sp>
        <p:nvSpPr>
          <p:cNvPr id="4" name="Text Placeholder 3">
            <a:extLst>
              <a:ext uri="{FF2B5EF4-FFF2-40B4-BE49-F238E27FC236}">
                <a16:creationId xmlns:a16="http://schemas.microsoft.com/office/drawing/2014/main" id="{7BDB8C00-3DA7-404B-A5EC-CF0C84DA973F}"/>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591427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48922-58BC-465E-B849-02F76AF965D5}"/>
              </a:ext>
            </a:extLst>
          </p:cNvPr>
          <p:cNvSpPr>
            <a:spLocks noGrp="1"/>
          </p:cNvSpPr>
          <p:nvPr>
            <p:ph type="title"/>
          </p:nvPr>
        </p:nvSpPr>
        <p:spPr/>
        <p:txBody>
          <a:bodyPr/>
          <a:lstStyle/>
          <a:p>
            <a:r>
              <a:rPr lang="en-US"/>
              <a:t>Facebook Own Posts Table | TDF - 20 of 26</a:t>
            </a:r>
          </a:p>
        </p:txBody>
      </p:sp>
      <p:graphicFrame>
        <p:nvGraphicFramePr>
          <p:cNvPr id="5" name="Table Placeholder 4">
            <a:extLst>
              <a:ext uri="{FF2B5EF4-FFF2-40B4-BE49-F238E27FC236}">
                <a16:creationId xmlns:a16="http://schemas.microsoft.com/office/drawing/2014/main" id="{4E056326-6674-4DAF-9CA4-A739C7C9C404}"/>
              </a:ext>
            </a:extLst>
          </p:cNvPr>
          <p:cNvGraphicFramePr>
            <a:graphicFrameLocks noGrp="1"/>
          </p:cNvGraphicFramePr>
          <p:nvPr>
            <p:ph type="tbl" sz="quarter" idx="13"/>
            <p:extLst>
              <p:ext uri="{D42A27DB-BD31-4B8C-83A1-F6EECF244321}">
                <p14:modId xmlns:p14="http://schemas.microsoft.com/office/powerpoint/2010/main" val="2694429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5672451"/>
                    </a:ext>
                  </a:extLst>
                </a:gridCol>
                <a:gridCol w="905256">
                  <a:extLst>
                    <a:ext uri="{9D8B030D-6E8A-4147-A177-3AD203B41FA5}">
                      <a16:colId xmlns:a16="http://schemas.microsoft.com/office/drawing/2014/main" val="1062660204"/>
                    </a:ext>
                  </a:extLst>
                </a:gridCol>
                <a:gridCol w="329184">
                  <a:extLst>
                    <a:ext uri="{9D8B030D-6E8A-4147-A177-3AD203B41FA5}">
                      <a16:colId xmlns:a16="http://schemas.microsoft.com/office/drawing/2014/main" val="1847308418"/>
                    </a:ext>
                  </a:extLst>
                </a:gridCol>
                <a:gridCol w="329184">
                  <a:extLst>
                    <a:ext uri="{9D8B030D-6E8A-4147-A177-3AD203B41FA5}">
                      <a16:colId xmlns:a16="http://schemas.microsoft.com/office/drawing/2014/main" val="1086175413"/>
                    </a:ext>
                  </a:extLst>
                </a:gridCol>
                <a:gridCol w="329184">
                  <a:extLst>
                    <a:ext uri="{9D8B030D-6E8A-4147-A177-3AD203B41FA5}">
                      <a16:colId xmlns:a16="http://schemas.microsoft.com/office/drawing/2014/main" val="112765119"/>
                    </a:ext>
                  </a:extLst>
                </a:gridCol>
                <a:gridCol w="329184">
                  <a:extLst>
                    <a:ext uri="{9D8B030D-6E8A-4147-A177-3AD203B41FA5}">
                      <a16:colId xmlns:a16="http://schemas.microsoft.com/office/drawing/2014/main" val="2746508491"/>
                    </a:ext>
                  </a:extLst>
                </a:gridCol>
                <a:gridCol w="329184">
                  <a:extLst>
                    <a:ext uri="{9D8B030D-6E8A-4147-A177-3AD203B41FA5}">
                      <a16:colId xmlns:a16="http://schemas.microsoft.com/office/drawing/2014/main" val="2209974865"/>
                    </a:ext>
                  </a:extLst>
                </a:gridCol>
                <a:gridCol w="329184">
                  <a:extLst>
                    <a:ext uri="{9D8B030D-6E8A-4147-A177-3AD203B41FA5}">
                      <a16:colId xmlns:a16="http://schemas.microsoft.com/office/drawing/2014/main" val="2198107363"/>
                    </a:ext>
                  </a:extLst>
                </a:gridCol>
                <a:gridCol w="329184">
                  <a:extLst>
                    <a:ext uri="{9D8B030D-6E8A-4147-A177-3AD203B41FA5}">
                      <a16:colId xmlns:a16="http://schemas.microsoft.com/office/drawing/2014/main" val="3564711249"/>
                    </a:ext>
                  </a:extLst>
                </a:gridCol>
                <a:gridCol w="329184">
                  <a:extLst>
                    <a:ext uri="{9D8B030D-6E8A-4147-A177-3AD203B41FA5}">
                      <a16:colId xmlns:a16="http://schemas.microsoft.com/office/drawing/2014/main" val="270989935"/>
                    </a:ext>
                  </a:extLst>
                </a:gridCol>
                <a:gridCol w="329184">
                  <a:extLst>
                    <a:ext uri="{9D8B030D-6E8A-4147-A177-3AD203B41FA5}">
                      <a16:colId xmlns:a16="http://schemas.microsoft.com/office/drawing/2014/main" val="43760447"/>
                    </a:ext>
                  </a:extLst>
                </a:gridCol>
                <a:gridCol w="329184">
                  <a:extLst>
                    <a:ext uri="{9D8B030D-6E8A-4147-A177-3AD203B41FA5}">
                      <a16:colId xmlns:a16="http://schemas.microsoft.com/office/drawing/2014/main" val="433344030"/>
                    </a:ext>
                  </a:extLst>
                </a:gridCol>
                <a:gridCol w="329184">
                  <a:extLst>
                    <a:ext uri="{9D8B030D-6E8A-4147-A177-3AD203B41FA5}">
                      <a16:colId xmlns:a16="http://schemas.microsoft.com/office/drawing/2014/main" val="2255939369"/>
                    </a:ext>
                  </a:extLst>
                </a:gridCol>
                <a:gridCol w="329184">
                  <a:extLst>
                    <a:ext uri="{9D8B030D-6E8A-4147-A177-3AD203B41FA5}">
                      <a16:colId xmlns:a16="http://schemas.microsoft.com/office/drawing/2014/main" val="495033884"/>
                    </a:ext>
                  </a:extLst>
                </a:gridCol>
                <a:gridCol w="329184">
                  <a:extLst>
                    <a:ext uri="{9D8B030D-6E8A-4147-A177-3AD203B41FA5}">
                      <a16:colId xmlns:a16="http://schemas.microsoft.com/office/drawing/2014/main" val="709002889"/>
                    </a:ext>
                  </a:extLst>
                </a:gridCol>
                <a:gridCol w="329184">
                  <a:extLst>
                    <a:ext uri="{9D8B030D-6E8A-4147-A177-3AD203B41FA5}">
                      <a16:colId xmlns:a16="http://schemas.microsoft.com/office/drawing/2014/main" val="224648975"/>
                    </a:ext>
                  </a:extLst>
                </a:gridCol>
                <a:gridCol w="329184">
                  <a:extLst>
                    <a:ext uri="{9D8B030D-6E8A-4147-A177-3AD203B41FA5}">
                      <a16:colId xmlns:a16="http://schemas.microsoft.com/office/drawing/2014/main" val="2849091330"/>
                    </a:ext>
                  </a:extLst>
                </a:gridCol>
                <a:gridCol w="329184">
                  <a:extLst>
                    <a:ext uri="{9D8B030D-6E8A-4147-A177-3AD203B41FA5}">
                      <a16:colId xmlns:a16="http://schemas.microsoft.com/office/drawing/2014/main" val="342534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2355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Walter Vuoto - 2018-12-19 16:39:52 </a:t>
                      </a:r>
                      <a:r>
                        <a:rPr kumimoji="0" lang="es-ES" sz="1000" b="0" i="0" u="none" strike="noStrike" kern="1200" cap="none" spc="0" normalizeH="0" baseline="0" noProof="0">
                          <a:ln>
                            <a:noFill/>
                          </a:ln>
                          <a:solidFill>
                            <a:prstClr val="black"/>
                          </a:solidFill>
                          <a:effectLst/>
                          <a:uLnTx/>
                          <a:uFillTx/>
                          <a:latin typeface="+mn-lt"/>
                          <a:ea typeface="+mn-ea"/>
                          <a:cs typeface="+mn-cs"/>
                        </a:rPr>
                        <a:t> 
 SE PROMULGÓ LA LEY DE ESCUELAS EXPERIMENTALES
Acompañamos a la Gobernadora en la promulgación de la ley de escuelas experimentales. La misma estipula el régimen docente para las y los maestros que ejercen en las instituciones tanto provinciales como municipales. 
Estamos muy contentos y orgullosos de la puesta en vigencia de esta ley, primera en el país, que reconoce el trabajo de 25 años de las escuelas experimentales. Vamos a seguir acompañándolas y garantizando el funcionamiento de las cinco que dependen del municipio #UshuaiaMásTuya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4770474"/>
                  </a:ext>
                </a:extLst>
              </a:tr>
            </a:tbl>
          </a:graphicData>
        </a:graphic>
      </p:graphicFrame>
      <p:sp>
        <p:nvSpPr>
          <p:cNvPr id="4" name="Text Placeholder 3">
            <a:extLst>
              <a:ext uri="{FF2B5EF4-FFF2-40B4-BE49-F238E27FC236}">
                <a16:creationId xmlns:a16="http://schemas.microsoft.com/office/drawing/2014/main" id="{C6DC1A8B-F873-4441-8BEA-3224291D57A0}"/>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3112524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FFDC9-BED1-4757-B7C8-918E60B40F42}"/>
              </a:ext>
            </a:extLst>
          </p:cNvPr>
          <p:cNvSpPr>
            <a:spLocks noGrp="1"/>
          </p:cNvSpPr>
          <p:nvPr>
            <p:ph type="title"/>
          </p:nvPr>
        </p:nvSpPr>
        <p:spPr/>
        <p:txBody>
          <a:bodyPr/>
          <a:lstStyle/>
          <a:p>
            <a:r>
              <a:rPr lang="en-US"/>
              <a:t>Facebook Own Posts Table | TDF - 21 of 26</a:t>
            </a:r>
          </a:p>
        </p:txBody>
      </p:sp>
      <p:graphicFrame>
        <p:nvGraphicFramePr>
          <p:cNvPr id="5" name="Table Placeholder 4">
            <a:extLst>
              <a:ext uri="{FF2B5EF4-FFF2-40B4-BE49-F238E27FC236}">
                <a16:creationId xmlns:a16="http://schemas.microsoft.com/office/drawing/2014/main" id="{33DD97C9-2873-4592-81E5-36824E7EFB66}"/>
              </a:ext>
            </a:extLst>
          </p:cNvPr>
          <p:cNvGraphicFramePr>
            <a:graphicFrameLocks noGrp="1"/>
          </p:cNvGraphicFramePr>
          <p:nvPr>
            <p:ph type="tbl" sz="quarter" idx="13"/>
            <p:extLst>
              <p:ext uri="{D42A27DB-BD31-4B8C-83A1-F6EECF244321}">
                <p14:modId xmlns:p14="http://schemas.microsoft.com/office/powerpoint/2010/main" val="3909181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1820056"/>
                    </a:ext>
                  </a:extLst>
                </a:gridCol>
                <a:gridCol w="905256">
                  <a:extLst>
                    <a:ext uri="{9D8B030D-6E8A-4147-A177-3AD203B41FA5}">
                      <a16:colId xmlns:a16="http://schemas.microsoft.com/office/drawing/2014/main" val="1599124697"/>
                    </a:ext>
                  </a:extLst>
                </a:gridCol>
                <a:gridCol w="329184">
                  <a:extLst>
                    <a:ext uri="{9D8B030D-6E8A-4147-A177-3AD203B41FA5}">
                      <a16:colId xmlns:a16="http://schemas.microsoft.com/office/drawing/2014/main" val="343166192"/>
                    </a:ext>
                  </a:extLst>
                </a:gridCol>
                <a:gridCol w="329184">
                  <a:extLst>
                    <a:ext uri="{9D8B030D-6E8A-4147-A177-3AD203B41FA5}">
                      <a16:colId xmlns:a16="http://schemas.microsoft.com/office/drawing/2014/main" val="2157598220"/>
                    </a:ext>
                  </a:extLst>
                </a:gridCol>
                <a:gridCol w="329184">
                  <a:extLst>
                    <a:ext uri="{9D8B030D-6E8A-4147-A177-3AD203B41FA5}">
                      <a16:colId xmlns:a16="http://schemas.microsoft.com/office/drawing/2014/main" val="3663739701"/>
                    </a:ext>
                  </a:extLst>
                </a:gridCol>
                <a:gridCol w="329184">
                  <a:extLst>
                    <a:ext uri="{9D8B030D-6E8A-4147-A177-3AD203B41FA5}">
                      <a16:colId xmlns:a16="http://schemas.microsoft.com/office/drawing/2014/main" val="3430438123"/>
                    </a:ext>
                  </a:extLst>
                </a:gridCol>
                <a:gridCol w="329184">
                  <a:extLst>
                    <a:ext uri="{9D8B030D-6E8A-4147-A177-3AD203B41FA5}">
                      <a16:colId xmlns:a16="http://schemas.microsoft.com/office/drawing/2014/main" val="3415267731"/>
                    </a:ext>
                  </a:extLst>
                </a:gridCol>
                <a:gridCol w="329184">
                  <a:extLst>
                    <a:ext uri="{9D8B030D-6E8A-4147-A177-3AD203B41FA5}">
                      <a16:colId xmlns:a16="http://schemas.microsoft.com/office/drawing/2014/main" val="2443586704"/>
                    </a:ext>
                  </a:extLst>
                </a:gridCol>
                <a:gridCol w="329184">
                  <a:extLst>
                    <a:ext uri="{9D8B030D-6E8A-4147-A177-3AD203B41FA5}">
                      <a16:colId xmlns:a16="http://schemas.microsoft.com/office/drawing/2014/main" val="802508631"/>
                    </a:ext>
                  </a:extLst>
                </a:gridCol>
                <a:gridCol w="329184">
                  <a:extLst>
                    <a:ext uri="{9D8B030D-6E8A-4147-A177-3AD203B41FA5}">
                      <a16:colId xmlns:a16="http://schemas.microsoft.com/office/drawing/2014/main" val="1010126831"/>
                    </a:ext>
                  </a:extLst>
                </a:gridCol>
                <a:gridCol w="329184">
                  <a:extLst>
                    <a:ext uri="{9D8B030D-6E8A-4147-A177-3AD203B41FA5}">
                      <a16:colId xmlns:a16="http://schemas.microsoft.com/office/drawing/2014/main" val="3353157992"/>
                    </a:ext>
                  </a:extLst>
                </a:gridCol>
                <a:gridCol w="329184">
                  <a:extLst>
                    <a:ext uri="{9D8B030D-6E8A-4147-A177-3AD203B41FA5}">
                      <a16:colId xmlns:a16="http://schemas.microsoft.com/office/drawing/2014/main" val="2206046750"/>
                    </a:ext>
                  </a:extLst>
                </a:gridCol>
                <a:gridCol w="329184">
                  <a:extLst>
                    <a:ext uri="{9D8B030D-6E8A-4147-A177-3AD203B41FA5}">
                      <a16:colId xmlns:a16="http://schemas.microsoft.com/office/drawing/2014/main" val="3843693401"/>
                    </a:ext>
                  </a:extLst>
                </a:gridCol>
                <a:gridCol w="329184">
                  <a:extLst>
                    <a:ext uri="{9D8B030D-6E8A-4147-A177-3AD203B41FA5}">
                      <a16:colId xmlns:a16="http://schemas.microsoft.com/office/drawing/2014/main" val="1675672442"/>
                    </a:ext>
                  </a:extLst>
                </a:gridCol>
                <a:gridCol w="329184">
                  <a:extLst>
                    <a:ext uri="{9D8B030D-6E8A-4147-A177-3AD203B41FA5}">
                      <a16:colId xmlns:a16="http://schemas.microsoft.com/office/drawing/2014/main" val="3014443085"/>
                    </a:ext>
                  </a:extLst>
                </a:gridCol>
                <a:gridCol w="329184">
                  <a:extLst>
                    <a:ext uri="{9D8B030D-6E8A-4147-A177-3AD203B41FA5}">
                      <a16:colId xmlns:a16="http://schemas.microsoft.com/office/drawing/2014/main" val="318454135"/>
                    </a:ext>
                  </a:extLst>
                </a:gridCol>
                <a:gridCol w="329184">
                  <a:extLst>
                    <a:ext uri="{9D8B030D-6E8A-4147-A177-3AD203B41FA5}">
                      <a16:colId xmlns:a16="http://schemas.microsoft.com/office/drawing/2014/main" val="2904841584"/>
                    </a:ext>
                  </a:extLst>
                </a:gridCol>
                <a:gridCol w="329184">
                  <a:extLst>
                    <a:ext uri="{9D8B030D-6E8A-4147-A177-3AD203B41FA5}">
                      <a16:colId xmlns:a16="http://schemas.microsoft.com/office/drawing/2014/main" val="54757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497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Melella - 2018-12-19 16:31:06 </a:t>
                      </a:r>
                      <a:r>
                        <a:rPr kumimoji="0" lang="es-ES" sz="1000" b="0" i="0" u="none" strike="noStrike" kern="1200" cap="none" spc="0" normalizeH="0" baseline="0" noProof="0">
                          <a:ln>
                            <a:noFill/>
                          </a:ln>
                          <a:solidFill>
                            <a:prstClr val="black"/>
                          </a:solidFill>
                          <a:effectLst/>
                          <a:uLnTx/>
                          <a:uFillTx/>
                          <a:latin typeface="+mn-lt"/>
                          <a:ea typeface="+mn-ea"/>
                          <a:cs typeface="+mn-cs"/>
                        </a:rPr>
                        <a:t> 
 Para compartir expectativas, proyectos, sueños junto a los jóvenes de #TierraDelFuego, los esperamos a partir de las 19:30 en el Club Sportivo de Río Grande. 
#GustavoMelella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https://scontent.xx.fbcdn.net/v/t1.0-9/s720x720/48392405_2672405572784419_2920466624706248704_o.jpg?_nc_cat=108&amp;_nc_ht=scontent.xx&amp;oh=d0074fafbcba56461679fc190a3b643e&amp;oe=5CA29C8B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0739224"/>
                  </a:ext>
                </a:extLst>
              </a:tr>
            </a:tbl>
          </a:graphicData>
        </a:graphic>
      </p:graphicFrame>
      <p:sp>
        <p:nvSpPr>
          <p:cNvPr id="4" name="Text Placeholder 3">
            <a:extLst>
              <a:ext uri="{FF2B5EF4-FFF2-40B4-BE49-F238E27FC236}">
                <a16:creationId xmlns:a16="http://schemas.microsoft.com/office/drawing/2014/main" id="{6D156B69-37E6-45B6-8DCA-E07BB933F58E}"/>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781056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8BDD4-F239-48B9-88F4-9A9FF5CD7E1A}"/>
              </a:ext>
            </a:extLst>
          </p:cNvPr>
          <p:cNvSpPr>
            <a:spLocks noGrp="1"/>
          </p:cNvSpPr>
          <p:nvPr>
            <p:ph type="title"/>
          </p:nvPr>
        </p:nvSpPr>
        <p:spPr/>
        <p:txBody>
          <a:bodyPr/>
          <a:lstStyle/>
          <a:p>
            <a:r>
              <a:rPr lang="en-US"/>
              <a:t>Facebook Own Posts Table | TDF - 22 of 26</a:t>
            </a:r>
          </a:p>
        </p:txBody>
      </p:sp>
      <p:graphicFrame>
        <p:nvGraphicFramePr>
          <p:cNvPr id="5" name="Table Placeholder 4">
            <a:extLst>
              <a:ext uri="{FF2B5EF4-FFF2-40B4-BE49-F238E27FC236}">
                <a16:creationId xmlns:a16="http://schemas.microsoft.com/office/drawing/2014/main" id="{8F62AA1D-E7EF-4A0B-AAA1-37BB1D1BE1C4}"/>
              </a:ext>
            </a:extLst>
          </p:cNvPr>
          <p:cNvGraphicFramePr>
            <a:graphicFrameLocks noGrp="1"/>
          </p:cNvGraphicFramePr>
          <p:nvPr>
            <p:ph type="tbl" sz="quarter" idx="13"/>
            <p:extLst>
              <p:ext uri="{D42A27DB-BD31-4B8C-83A1-F6EECF244321}">
                <p14:modId xmlns:p14="http://schemas.microsoft.com/office/powerpoint/2010/main" val="2995459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0419509"/>
                    </a:ext>
                  </a:extLst>
                </a:gridCol>
                <a:gridCol w="905256">
                  <a:extLst>
                    <a:ext uri="{9D8B030D-6E8A-4147-A177-3AD203B41FA5}">
                      <a16:colId xmlns:a16="http://schemas.microsoft.com/office/drawing/2014/main" val="1838101872"/>
                    </a:ext>
                  </a:extLst>
                </a:gridCol>
                <a:gridCol w="329184">
                  <a:extLst>
                    <a:ext uri="{9D8B030D-6E8A-4147-A177-3AD203B41FA5}">
                      <a16:colId xmlns:a16="http://schemas.microsoft.com/office/drawing/2014/main" val="3447284075"/>
                    </a:ext>
                  </a:extLst>
                </a:gridCol>
                <a:gridCol w="329184">
                  <a:extLst>
                    <a:ext uri="{9D8B030D-6E8A-4147-A177-3AD203B41FA5}">
                      <a16:colId xmlns:a16="http://schemas.microsoft.com/office/drawing/2014/main" val="303338849"/>
                    </a:ext>
                  </a:extLst>
                </a:gridCol>
                <a:gridCol w="329184">
                  <a:extLst>
                    <a:ext uri="{9D8B030D-6E8A-4147-A177-3AD203B41FA5}">
                      <a16:colId xmlns:a16="http://schemas.microsoft.com/office/drawing/2014/main" val="1034416857"/>
                    </a:ext>
                  </a:extLst>
                </a:gridCol>
                <a:gridCol w="329184">
                  <a:extLst>
                    <a:ext uri="{9D8B030D-6E8A-4147-A177-3AD203B41FA5}">
                      <a16:colId xmlns:a16="http://schemas.microsoft.com/office/drawing/2014/main" val="4153861756"/>
                    </a:ext>
                  </a:extLst>
                </a:gridCol>
                <a:gridCol w="329184">
                  <a:extLst>
                    <a:ext uri="{9D8B030D-6E8A-4147-A177-3AD203B41FA5}">
                      <a16:colId xmlns:a16="http://schemas.microsoft.com/office/drawing/2014/main" val="1740533623"/>
                    </a:ext>
                  </a:extLst>
                </a:gridCol>
                <a:gridCol w="329184">
                  <a:extLst>
                    <a:ext uri="{9D8B030D-6E8A-4147-A177-3AD203B41FA5}">
                      <a16:colId xmlns:a16="http://schemas.microsoft.com/office/drawing/2014/main" val="2155955059"/>
                    </a:ext>
                  </a:extLst>
                </a:gridCol>
                <a:gridCol w="329184">
                  <a:extLst>
                    <a:ext uri="{9D8B030D-6E8A-4147-A177-3AD203B41FA5}">
                      <a16:colId xmlns:a16="http://schemas.microsoft.com/office/drawing/2014/main" val="3349421851"/>
                    </a:ext>
                  </a:extLst>
                </a:gridCol>
                <a:gridCol w="329184">
                  <a:extLst>
                    <a:ext uri="{9D8B030D-6E8A-4147-A177-3AD203B41FA5}">
                      <a16:colId xmlns:a16="http://schemas.microsoft.com/office/drawing/2014/main" val="771819822"/>
                    </a:ext>
                  </a:extLst>
                </a:gridCol>
                <a:gridCol w="329184">
                  <a:extLst>
                    <a:ext uri="{9D8B030D-6E8A-4147-A177-3AD203B41FA5}">
                      <a16:colId xmlns:a16="http://schemas.microsoft.com/office/drawing/2014/main" val="3171351755"/>
                    </a:ext>
                  </a:extLst>
                </a:gridCol>
                <a:gridCol w="329184">
                  <a:extLst>
                    <a:ext uri="{9D8B030D-6E8A-4147-A177-3AD203B41FA5}">
                      <a16:colId xmlns:a16="http://schemas.microsoft.com/office/drawing/2014/main" val="1370352385"/>
                    </a:ext>
                  </a:extLst>
                </a:gridCol>
                <a:gridCol w="329184">
                  <a:extLst>
                    <a:ext uri="{9D8B030D-6E8A-4147-A177-3AD203B41FA5}">
                      <a16:colId xmlns:a16="http://schemas.microsoft.com/office/drawing/2014/main" val="4171033882"/>
                    </a:ext>
                  </a:extLst>
                </a:gridCol>
                <a:gridCol w="329184">
                  <a:extLst>
                    <a:ext uri="{9D8B030D-6E8A-4147-A177-3AD203B41FA5}">
                      <a16:colId xmlns:a16="http://schemas.microsoft.com/office/drawing/2014/main" val="3873162304"/>
                    </a:ext>
                  </a:extLst>
                </a:gridCol>
                <a:gridCol w="329184">
                  <a:extLst>
                    <a:ext uri="{9D8B030D-6E8A-4147-A177-3AD203B41FA5}">
                      <a16:colId xmlns:a16="http://schemas.microsoft.com/office/drawing/2014/main" val="929572162"/>
                    </a:ext>
                  </a:extLst>
                </a:gridCol>
                <a:gridCol w="329184">
                  <a:extLst>
                    <a:ext uri="{9D8B030D-6E8A-4147-A177-3AD203B41FA5}">
                      <a16:colId xmlns:a16="http://schemas.microsoft.com/office/drawing/2014/main" val="2370291783"/>
                    </a:ext>
                  </a:extLst>
                </a:gridCol>
                <a:gridCol w="329184">
                  <a:extLst>
                    <a:ext uri="{9D8B030D-6E8A-4147-A177-3AD203B41FA5}">
                      <a16:colId xmlns:a16="http://schemas.microsoft.com/office/drawing/2014/main" val="2841677334"/>
                    </a:ext>
                  </a:extLst>
                </a:gridCol>
                <a:gridCol w="329184">
                  <a:extLst>
                    <a:ext uri="{9D8B030D-6E8A-4147-A177-3AD203B41FA5}">
                      <a16:colId xmlns:a16="http://schemas.microsoft.com/office/drawing/2014/main" val="3878215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38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Walter Vuoto - 2018-12-19 15:22:30 </a:t>
                      </a:r>
                      <a:r>
                        <a:rPr kumimoji="0" lang="es-ES" sz="1000" b="0" i="0" u="none" strike="noStrike" kern="1200" cap="none" spc="0" normalizeH="0" baseline="0" noProof="0">
                          <a:ln>
                            <a:noFill/>
                          </a:ln>
                          <a:solidFill>
                            <a:prstClr val="black"/>
                          </a:solidFill>
                          <a:effectLst/>
                          <a:uLnTx/>
                          <a:uFillTx/>
                          <a:latin typeface="+mn-lt"/>
                          <a:ea typeface="+mn-ea"/>
                          <a:cs typeface="+mn-cs"/>
                        </a:rPr>
                        <a:t> 
 AVANZAN LAS OBRAS EN FUEGIA BASKET
Realizamos la instalación de una geomalla tejida que tiene como fin el refuerzo de suelos para el posterior hormigonado de la calle Fuegia Basket #UshuaiaMásLinda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2363192"/>
                  </a:ext>
                </a:extLst>
              </a:tr>
            </a:tbl>
          </a:graphicData>
        </a:graphic>
      </p:graphicFrame>
      <p:sp>
        <p:nvSpPr>
          <p:cNvPr id="4" name="Text Placeholder 3">
            <a:extLst>
              <a:ext uri="{FF2B5EF4-FFF2-40B4-BE49-F238E27FC236}">
                <a16:creationId xmlns:a16="http://schemas.microsoft.com/office/drawing/2014/main" id="{07A1CD47-0E7C-4945-ABE0-7984ACC04E98}"/>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3541201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FE02-3423-4B4F-99E9-5F70FAA388D1}"/>
              </a:ext>
            </a:extLst>
          </p:cNvPr>
          <p:cNvSpPr>
            <a:spLocks noGrp="1"/>
          </p:cNvSpPr>
          <p:nvPr>
            <p:ph type="title"/>
          </p:nvPr>
        </p:nvSpPr>
        <p:spPr/>
        <p:txBody>
          <a:bodyPr/>
          <a:lstStyle/>
          <a:p>
            <a:r>
              <a:rPr lang="en-US"/>
              <a:t>Facebook Own Posts Table | TDF - 23 of 26</a:t>
            </a:r>
          </a:p>
        </p:txBody>
      </p:sp>
      <p:graphicFrame>
        <p:nvGraphicFramePr>
          <p:cNvPr id="5" name="Table Placeholder 4">
            <a:extLst>
              <a:ext uri="{FF2B5EF4-FFF2-40B4-BE49-F238E27FC236}">
                <a16:creationId xmlns:a16="http://schemas.microsoft.com/office/drawing/2014/main" id="{0A05FCA7-CFAA-4350-B953-C4B5DBAEC3DD}"/>
              </a:ext>
            </a:extLst>
          </p:cNvPr>
          <p:cNvGraphicFramePr>
            <a:graphicFrameLocks noGrp="1"/>
          </p:cNvGraphicFramePr>
          <p:nvPr>
            <p:ph type="tbl" sz="quarter" idx="13"/>
            <p:extLst>
              <p:ext uri="{D42A27DB-BD31-4B8C-83A1-F6EECF244321}">
                <p14:modId xmlns:p14="http://schemas.microsoft.com/office/powerpoint/2010/main" val="927710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284353"/>
                    </a:ext>
                  </a:extLst>
                </a:gridCol>
                <a:gridCol w="905256">
                  <a:extLst>
                    <a:ext uri="{9D8B030D-6E8A-4147-A177-3AD203B41FA5}">
                      <a16:colId xmlns:a16="http://schemas.microsoft.com/office/drawing/2014/main" val="110569265"/>
                    </a:ext>
                  </a:extLst>
                </a:gridCol>
                <a:gridCol w="329184">
                  <a:extLst>
                    <a:ext uri="{9D8B030D-6E8A-4147-A177-3AD203B41FA5}">
                      <a16:colId xmlns:a16="http://schemas.microsoft.com/office/drawing/2014/main" val="3301411762"/>
                    </a:ext>
                  </a:extLst>
                </a:gridCol>
                <a:gridCol w="329184">
                  <a:extLst>
                    <a:ext uri="{9D8B030D-6E8A-4147-A177-3AD203B41FA5}">
                      <a16:colId xmlns:a16="http://schemas.microsoft.com/office/drawing/2014/main" val="3525208731"/>
                    </a:ext>
                  </a:extLst>
                </a:gridCol>
                <a:gridCol w="329184">
                  <a:extLst>
                    <a:ext uri="{9D8B030D-6E8A-4147-A177-3AD203B41FA5}">
                      <a16:colId xmlns:a16="http://schemas.microsoft.com/office/drawing/2014/main" val="150757666"/>
                    </a:ext>
                  </a:extLst>
                </a:gridCol>
                <a:gridCol w="329184">
                  <a:extLst>
                    <a:ext uri="{9D8B030D-6E8A-4147-A177-3AD203B41FA5}">
                      <a16:colId xmlns:a16="http://schemas.microsoft.com/office/drawing/2014/main" val="98694294"/>
                    </a:ext>
                  </a:extLst>
                </a:gridCol>
                <a:gridCol w="329184">
                  <a:extLst>
                    <a:ext uri="{9D8B030D-6E8A-4147-A177-3AD203B41FA5}">
                      <a16:colId xmlns:a16="http://schemas.microsoft.com/office/drawing/2014/main" val="1794409165"/>
                    </a:ext>
                  </a:extLst>
                </a:gridCol>
                <a:gridCol w="329184">
                  <a:extLst>
                    <a:ext uri="{9D8B030D-6E8A-4147-A177-3AD203B41FA5}">
                      <a16:colId xmlns:a16="http://schemas.microsoft.com/office/drawing/2014/main" val="1758508540"/>
                    </a:ext>
                  </a:extLst>
                </a:gridCol>
                <a:gridCol w="329184">
                  <a:extLst>
                    <a:ext uri="{9D8B030D-6E8A-4147-A177-3AD203B41FA5}">
                      <a16:colId xmlns:a16="http://schemas.microsoft.com/office/drawing/2014/main" val="3297880758"/>
                    </a:ext>
                  </a:extLst>
                </a:gridCol>
                <a:gridCol w="329184">
                  <a:extLst>
                    <a:ext uri="{9D8B030D-6E8A-4147-A177-3AD203B41FA5}">
                      <a16:colId xmlns:a16="http://schemas.microsoft.com/office/drawing/2014/main" val="3090590225"/>
                    </a:ext>
                  </a:extLst>
                </a:gridCol>
                <a:gridCol w="329184">
                  <a:extLst>
                    <a:ext uri="{9D8B030D-6E8A-4147-A177-3AD203B41FA5}">
                      <a16:colId xmlns:a16="http://schemas.microsoft.com/office/drawing/2014/main" val="1748105758"/>
                    </a:ext>
                  </a:extLst>
                </a:gridCol>
                <a:gridCol w="329184">
                  <a:extLst>
                    <a:ext uri="{9D8B030D-6E8A-4147-A177-3AD203B41FA5}">
                      <a16:colId xmlns:a16="http://schemas.microsoft.com/office/drawing/2014/main" val="1814086102"/>
                    </a:ext>
                  </a:extLst>
                </a:gridCol>
                <a:gridCol w="329184">
                  <a:extLst>
                    <a:ext uri="{9D8B030D-6E8A-4147-A177-3AD203B41FA5}">
                      <a16:colId xmlns:a16="http://schemas.microsoft.com/office/drawing/2014/main" val="1444943888"/>
                    </a:ext>
                  </a:extLst>
                </a:gridCol>
                <a:gridCol w="329184">
                  <a:extLst>
                    <a:ext uri="{9D8B030D-6E8A-4147-A177-3AD203B41FA5}">
                      <a16:colId xmlns:a16="http://schemas.microsoft.com/office/drawing/2014/main" val="2925943677"/>
                    </a:ext>
                  </a:extLst>
                </a:gridCol>
                <a:gridCol w="329184">
                  <a:extLst>
                    <a:ext uri="{9D8B030D-6E8A-4147-A177-3AD203B41FA5}">
                      <a16:colId xmlns:a16="http://schemas.microsoft.com/office/drawing/2014/main" val="824548258"/>
                    </a:ext>
                  </a:extLst>
                </a:gridCol>
                <a:gridCol w="329184">
                  <a:extLst>
                    <a:ext uri="{9D8B030D-6E8A-4147-A177-3AD203B41FA5}">
                      <a16:colId xmlns:a16="http://schemas.microsoft.com/office/drawing/2014/main" val="3210370961"/>
                    </a:ext>
                  </a:extLst>
                </a:gridCol>
                <a:gridCol w="329184">
                  <a:extLst>
                    <a:ext uri="{9D8B030D-6E8A-4147-A177-3AD203B41FA5}">
                      <a16:colId xmlns:a16="http://schemas.microsoft.com/office/drawing/2014/main" val="816776525"/>
                    </a:ext>
                  </a:extLst>
                </a:gridCol>
                <a:gridCol w="329184">
                  <a:extLst>
                    <a:ext uri="{9D8B030D-6E8A-4147-A177-3AD203B41FA5}">
                      <a16:colId xmlns:a16="http://schemas.microsoft.com/office/drawing/2014/main" val="36389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3267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Walter Vuoto - 2018-12-19 14:37:11 </a:t>
                      </a:r>
                      <a:r>
                        <a:rPr kumimoji="0" lang="es-ES" sz="1000" b="0" i="0" u="none" strike="noStrike" kern="1200" cap="none" spc="0" normalizeH="0" baseline="0" noProof="0">
                          <a:ln>
                            <a:noFill/>
                          </a:ln>
                          <a:solidFill>
                            <a:prstClr val="black"/>
                          </a:solidFill>
                          <a:effectLst/>
                          <a:uLnTx/>
                          <a:uFillTx/>
                          <a:latin typeface="+mn-lt"/>
                          <a:ea typeface="+mn-ea"/>
                          <a:cs typeface="+mn-cs"/>
                        </a:rPr>
                        <a:t> 
 SE VIENE UNA NUEVA FERIA POPULAR DE PRECIOS BAJOS 
Una nueva edición de la Gran Feria Popular! Esta vez en el microestadio "Cochocho Vargas". Acercate el viernes 21 de 16 a 20 y el sábado 22 de 11 a 20 horas. Acordate que podés pagar en efectivo o con tarjetas de  crédito o débito #UshuaiaMásActiva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https://scontent.xx.fbcdn.net/v/t1.0-9/s720x720/48405489_971206993076238_7329511980119621632_o.jpg?_nc_cat=101&amp;_nc_ht=scontent.xx&amp;oh=15c627c6c2070c2bd37b029346b6e91a&amp;oe=5C919133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7429423"/>
                  </a:ext>
                </a:extLst>
              </a:tr>
            </a:tbl>
          </a:graphicData>
        </a:graphic>
      </p:graphicFrame>
      <p:sp>
        <p:nvSpPr>
          <p:cNvPr id="4" name="Text Placeholder 3">
            <a:extLst>
              <a:ext uri="{FF2B5EF4-FFF2-40B4-BE49-F238E27FC236}">
                <a16:creationId xmlns:a16="http://schemas.microsoft.com/office/drawing/2014/main" id="{2FD5A4E5-C281-4B9E-A49D-92A2F5BBB139}"/>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2544392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17244-A7F7-443F-B296-62FEFCDA1B1C}"/>
              </a:ext>
            </a:extLst>
          </p:cNvPr>
          <p:cNvSpPr>
            <a:spLocks noGrp="1"/>
          </p:cNvSpPr>
          <p:nvPr>
            <p:ph type="title"/>
          </p:nvPr>
        </p:nvSpPr>
        <p:spPr/>
        <p:txBody>
          <a:bodyPr/>
          <a:lstStyle/>
          <a:p>
            <a:r>
              <a:rPr lang="en-US"/>
              <a:t>Facebook Own Posts Table | TDF - 24 of 26</a:t>
            </a:r>
          </a:p>
        </p:txBody>
      </p:sp>
      <p:graphicFrame>
        <p:nvGraphicFramePr>
          <p:cNvPr id="5" name="Table Placeholder 4">
            <a:extLst>
              <a:ext uri="{FF2B5EF4-FFF2-40B4-BE49-F238E27FC236}">
                <a16:creationId xmlns:a16="http://schemas.microsoft.com/office/drawing/2014/main" id="{147FE42D-6A35-4C7A-911E-1D5CB89F270C}"/>
              </a:ext>
            </a:extLst>
          </p:cNvPr>
          <p:cNvGraphicFramePr>
            <a:graphicFrameLocks noGrp="1"/>
          </p:cNvGraphicFramePr>
          <p:nvPr>
            <p:ph type="tbl" sz="quarter" idx="13"/>
            <p:extLst>
              <p:ext uri="{D42A27DB-BD31-4B8C-83A1-F6EECF244321}">
                <p14:modId xmlns:p14="http://schemas.microsoft.com/office/powerpoint/2010/main" val="720748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4852455"/>
                    </a:ext>
                  </a:extLst>
                </a:gridCol>
                <a:gridCol w="905256">
                  <a:extLst>
                    <a:ext uri="{9D8B030D-6E8A-4147-A177-3AD203B41FA5}">
                      <a16:colId xmlns:a16="http://schemas.microsoft.com/office/drawing/2014/main" val="3834917209"/>
                    </a:ext>
                  </a:extLst>
                </a:gridCol>
                <a:gridCol w="329184">
                  <a:extLst>
                    <a:ext uri="{9D8B030D-6E8A-4147-A177-3AD203B41FA5}">
                      <a16:colId xmlns:a16="http://schemas.microsoft.com/office/drawing/2014/main" val="3706222900"/>
                    </a:ext>
                  </a:extLst>
                </a:gridCol>
                <a:gridCol w="329184">
                  <a:extLst>
                    <a:ext uri="{9D8B030D-6E8A-4147-A177-3AD203B41FA5}">
                      <a16:colId xmlns:a16="http://schemas.microsoft.com/office/drawing/2014/main" val="3084053150"/>
                    </a:ext>
                  </a:extLst>
                </a:gridCol>
                <a:gridCol w="329184">
                  <a:extLst>
                    <a:ext uri="{9D8B030D-6E8A-4147-A177-3AD203B41FA5}">
                      <a16:colId xmlns:a16="http://schemas.microsoft.com/office/drawing/2014/main" val="2733910749"/>
                    </a:ext>
                  </a:extLst>
                </a:gridCol>
                <a:gridCol w="329184">
                  <a:extLst>
                    <a:ext uri="{9D8B030D-6E8A-4147-A177-3AD203B41FA5}">
                      <a16:colId xmlns:a16="http://schemas.microsoft.com/office/drawing/2014/main" val="4028380892"/>
                    </a:ext>
                  </a:extLst>
                </a:gridCol>
                <a:gridCol w="329184">
                  <a:extLst>
                    <a:ext uri="{9D8B030D-6E8A-4147-A177-3AD203B41FA5}">
                      <a16:colId xmlns:a16="http://schemas.microsoft.com/office/drawing/2014/main" val="1605188110"/>
                    </a:ext>
                  </a:extLst>
                </a:gridCol>
                <a:gridCol w="329184">
                  <a:extLst>
                    <a:ext uri="{9D8B030D-6E8A-4147-A177-3AD203B41FA5}">
                      <a16:colId xmlns:a16="http://schemas.microsoft.com/office/drawing/2014/main" val="768200759"/>
                    </a:ext>
                  </a:extLst>
                </a:gridCol>
                <a:gridCol w="329184">
                  <a:extLst>
                    <a:ext uri="{9D8B030D-6E8A-4147-A177-3AD203B41FA5}">
                      <a16:colId xmlns:a16="http://schemas.microsoft.com/office/drawing/2014/main" val="3102832446"/>
                    </a:ext>
                  </a:extLst>
                </a:gridCol>
                <a:gridCol w="329184">
                  <a:extLst>
                    <a:ext uri="{9D8B030D-6E8A-4147-A177-3AD203B41FA5}">
                      <a16:colId xmlns:a16="http://schemas.microsoft.com/office/drawing/2014/main" val="740608620"/>
                    </a:ext>
                  </a:extLst>
                </a:gridCol>
                <a:gridCol w="329184">
                  <a:extLst>
                    <a:ext uri="{9D8B030D-6E8A-4147-A177-3AD203B41FA5}">
                      <a16:colId xmlns:a16="http://schemas.microsoft.com/office/drawing/2014/main" val="1908537111"/>
                    </a:ext>
                  </a:extLst>
                </a:gridCol>
                <a:gridCol w="329184">
                  <a:extLst>
                    <a:ext uri="{9D8B030D-6E8A-4147-A177-3AD203B41FA5}">
                      <a16:colId xmlns:a16="http://schemas.microsoft.com/office/drawing/2014/main" val="2804902203"/>
                    </a:ext>
                  </a:extLst>
                </a:gridCol>
                <a:gridCol w="329184">
                  <a:extLst>
                    <a:ext uri="{9D8B030D-6E8A-4147-A177-3AD203B41FA5}">
                      <a16:colId xmlns:a16="http://schemas.microsoft.com/office/drawing/2014/main" val="4124151924"/>
                    </a:ext>
                  </a:extLst>
                </a:gridCol>
                <a:gridCol w="329184">
                  <a:extLst>
                    <a:ext uri="{9D8B030D-6E8A-4147-A177-3AD203B41FA5}">
                      <a16:colId xmlns:a16="http://schemas.microsoft.com/office/drawing/2014/main" val="3537467170"/>
                    </a:ext>
                  </a:extLst>
                </a:gridCol>
                <a:gridCol w="329184">
                  <a:extLst>
                    <a:ext uri="{9D8B030D-6E8A-4147-A177-3AD203B41FA5}">
                      <a16:colId xmlns:a16="http://schemas.microsoft.com/office/drawing/2014/main" val="1240447560"/>
                    </a:ext>
                  </a:extLst>
                </a:gridCol>
                <a:gridCol w="329184">
                  <a:extLst>
                    <a:ext uri="{9D8B030D-6E8A-4147-A177-3AD203B41FA5}">
                      <a16:colId xmlns:a16="http://schemas.microsoft.com/office/drawing/2014/main" val="3836000229"/>
                    </a:ext>
                  </a:extLst>
                </a:gridCol>
                <a:gridCol w="329184">
                  <a:extLst>
                    <a:ext uri="{9D8B030D-6E8A-4147-A177-3AD203B41FA5}">
                      <a16:colId xmlns:a16="http://schemas.microsoft.com/office/drawing/2014/main" val="376120363"/>
                    </a:ext>
                  </a:extLst>
                </a:gridCol>
                <a:gridCol w="329184">
                  <a:extLst>
                    <a:ext uri="{9D8B030D-6E8A-4147-A177-3AD203B41FA5}">
                      <a16:colId xmlns:a16="http://schemas.microsoft.com/office/drawing/2014/main" val="3134194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993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Melella - 2018-12-19 13:52:45 </a:t>
                      </a:r>
                      <a:r>
                        <a:rPr kumimoji="0" lang="es-ES" sz="1000" b="0" i="0" u="none" strike="noStrike" kern="1200" cap="none" spc="0" normalizeH="0" baseline="0" noProof="0">
                          <a:ln>
                            <a:noFill/>
                          </a:ln>
                          <a:solidFill>
                            <a:prstClr val="black"/>
                          </a:solidFill>
                          <a:effectLst/>
                          <a:uLnTx/>
                          <a:uFillTx/>
                          <a:latin typeface="+mn-lt"/>
                          <a:ea typeface="+mn-ea"/>
                          <a:cs typeface="+mn-cs"/>
                        </a:rPr>
                        <a:t> 
 Hace un año inaugurábamos el Laboratorio de Análisis Clínicos del Municipio de Río Grande "Dr. Fernando Matera". 
Para nosotros, la #Salud es una política pública que debe ser para todos, pero sólo es posible con un equipo de gente que trabaja con compromiso y con corazón. 
#GustavoMelella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https://scontent.xx.fbcdn.net/v/t15.5256-10/s720x720/47588513_1961766454129774_7227099013227479040_n.jpg?_nc_cat=101&amp;_nc_ht=scontent.xx&amp;oh=9876eb4369e16de345017e13f66cbfc2&amp;oe=5CA9DBDE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8023821"/>
                  </a:ext>
                </a:extLst>
              </a:tr>
            </a:tbl>
          </a:graphicData>
        </a:graphic>
      </p:graphicFrame>
      <p:sp>
        <p:nvSpPr>
          <p:cNvPr id="4" name="Text Placeholder 3">
            <a:extLst>
              <a:ext uri="{FF2B5EF4-FFF2-40B4-BE49-F238E27FC236}">
                <a16:creationId xmlns:a16="http://schemas.microsoft.com/office/drawing/2014/main" id="{C0C826C1-1CD1-4D1B-9315-AC96206E9FDB}"/>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2409328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D2A13-6516-4B35-9233-99FBC61EA449}"/>
              </a:ext>
            </a:extLst>
          </p:cNvPr>
          <p:cNvSpPr>
            <a:spLocks noGrp="1"/>
          </p:cNvSpPr>
          <p:nvPr>
            <p:ph type="title"/>
          </p:nvPr>
        </p:nvSpPr>
        <p:spPr/>
        <p:txBody>
          <a:bodyPr/>
          <a:lstStyle/>
          <a:p>
            <a:r>
              <a:rPr lang="en-US"/>
              <a:t>Facebook Own Posts Table | TDF - 25 of 26</a:t>
            </a:r>
          </a:p>
        </p:txBody>
      </p:sp>
      <p:graphicFrame>
        <p:nvGraphicFramePr>
          <p:cNvPr id="5" name="Table Placeholder 4">
            <a:extLst>
              <a:ext uri="{FF2B5EF4-FFF2-40B4-BE49-F238E27FC236}">
                <a16:creationId xmlns:a16="http://schemas.microsoft.com/office/drawing/2014/main" id="{3A66F695-0C7A-4432-B8DF-6ED02C5D8344}"/>
              </a:ext>
            </a:extLst>
          </p:cNvPr>
          <p:cNvGraphicFramePr>
            <a:graphicFrameLocks noGrp="1"/>
          </p:cNvGraphicFramePr>
          <p:nvPr>
            <p:ph type="tbl" sz="quarter" idx="13"/>
            <p:extLst>
              <p:ext uri="{D42A27DB-BD31-4B8C-83A1-F6EECF244321}">
                <p14:modId xmlns:p14="http://schemas.microsoft.com/office/powerpoint/2010/main" val="3905419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0394884"/>
                    </a:ext>
                  </a:extLst>
                </a:gridCol>
                <a:gridCol w="905256">
                  <a:extLst>
                    <a:ext uri="{9D8B030D-6E8A-4147-A177-3AD203B41FA5}">
                      <a16:colId xmlns:a16="http://schemas.microsoft.com/office/drawing/2014/main" val="482682258"/>
                    </a:ext>
                  </a:extLst>
                </a:gridCol>
                <a:gridCol w="329184">
                  <a:extLst>
                    <a:ext uri="{9D8B030D-6E8A-4147-A177-3AD203B41FA5}">
                      <a16:colId xmlns:a16="http://schemas.microsoft.com/office/drawing/2014/main" val="1747917824"/>
                    </a:ext>
                  </a:extLst>
                </a:gridCol>
                <a:gridCol w="329184">
                  <a:extLst>
                    <a:ext uri="{9D8B030D-6E8A-4147-A177-3AD203B41FA5}">
                      <a16:colId xmlns:a16="http://schemas.microsoft.com/office/drawing/2014/main" val="3457441514"/>
                    </a:ext>
                  </a:extLst>
                </a:gridCol>
                <a:gridCol w="329184">
                  <a:extLst>
                    <a:ext uri="{9D8B030D-6E8A-4147-A177-3AD203B41FA5}">
                      <a16:colId xmlns:a16="http://schemas.microsoft.com/office/drawing/2014/main" val="123388011"/>
                    </a:ext>
                  </a:extLst>
                </a:gridCol>
                <a:gridCol w="329184">
                  <a:extLst>
                    <a:ext uri="{9D8B030D-6E8A-4147-A177-3AD203B41FA5}">
                      <a16:colId xmlns:a16="http://schemas.microsoft.com/office/drawing/2014/main" val="15528885"/>
                    </a:ext>
                  </a:extLst>
                </a:gridCol>
                <a:gridCol w="329184">
                  <a:extLst>
                    <a:ext uri="{9D8B030D-6E8A-4147-A177-3AD203B41FA5}">
                      <a16:colId xmlns:a16="http://schemas.microsoft.com/office/drawing/2014/main" val="3333277915"/>
                    </a:ext>
                  </a:extLst>
                </a:gridCol>
                <a:gridCol w="329184">
                  <a:extLst>
                    <a:ext uri="{9D8B030D-6E8A-4147-A177-3AD203B41FA5}">
                      <a16:colId xmlns:a16="http://schemas.microsoft.com/office/drawing/2014/main" val="4241449239"/>
                    </a:ext>
                  </a:extLst>
                </a:gridCol>
                <a:gridCol w="329184">
                  <a:extLst>
                    <a:ext uri="{9D8B030D-6E8A-4147-A177-3AD203B41FA5}">
                      <a16:colId xmlns:a16="http://schemas.microsoft.com/office/drawing/2014/main" val="3082121299"/>
                    </a:ext>
                  </a:extLst>
                </a:gridCol>
                <a:gridCol w="329184">
                  <a:extLst>
                    <a:ext uri="{9D8B030D-6E8A-4147-A177-3AD203B41FA5}">
                      <a16:colId xmlns:a16="http://schemas.microsoft.com/office/drawing/2014/main" val="4250692325"/>
                    </a:ext>
                  </a:extLst>
                </a:gridCol>
                <a:gridCol w="329184">
                  <a:extLst>
                    <a:ext uri="{9D8B030D-6E8A-4147-A177-3AD203B41FA5}">
                      <a16:colId xmlns:a16="http://schemas.microsoft.com/office/drawing/2014/main" val="2978719529"/>
                    </a:ext>
                  </a:extLst>
                </a:gridCol>
                <a:gridCol w="329184">
                  <a:extLst>
                    <a:ext uri="{9D8B030D-6E8A-4147-A177-3AD203B41FA5}">
                      <a16:colId xmlns:a16="http://schemas.microsoft.com/office/drawing/2014/main" val="5129449"/>
                    </a:ext>
                  </a:extLst>
                </a:gridCol>
                <a:gridCol w="329184">
                  <a:extLst>
                    <a:ext uri="{9D8B030D-6E8A-4147-A177-3AD203B41FA5}">
                      <a16:colId xmlns:a16="http://schemas.microsoft.com/office/drawing/2014/main" val="2679372787"/>
                    </a:ext>
                  </a:extLst>
                </a:gridCol>
                <a:gridCol w="329184">
                  <a:extLst>
                    <a:ext uri="{9D8B030D-6E8A-4147-A177-3AD203B41FA5}">
                      <a16:colId xmlns:a16="http://schemas.microsoft.com/office/drawing/2014/main" val="695060375"/>
                    </a:ext>
                  </a:extLst>
                </a:gridCol>
                <a:gridCol w="329184">
                  <a:extLst>
                    <a:ext uri="{9D8B030D-6E8A-4147-A177-3AD203B41FA5}">
                      <a16:colId xmlns:a16="http://schemas.microsoft.com/office/drawing/2014/main" val="877038077"/>
                    </a:ext>
                  </a:extLst>
                </a:gridCol>
                <a:gridCol w="329184">
                  <a:extLst>
                    <a:ext uri="{9D8B030D-6E8A-4147-A177-3AD203B41FA5}">
                      <a16:colId xmlns:a16="http://schemas.microsoft.com/office/drawing/2014/main" val="1841400798"/>
                    </a:ext>
                  </a:extLst>
                </a:gridCol>
                <a:gridCol w="329184">
                  <a:extLst>
                    <a:ext uri="{9D8B030D-6E8A-4147-A177-3AD203B41FA5}">
                      <a16:colId xmlns:a16="http://schemas.microsoft.com/office/drawing/2014/main" val="4045393305"/>
                    </a:ext>
                  </a:extLst>
                </a:gridCol>
                <a:gridCol w="329184">
                  <a:extLst>
                    <a:ext uri="{9D8B030D-6E8A-4147-A177-3AD203B41FA5}">
                      <a16:colId xmlns:a16="http://schemas.microsoft.com/office/drawing/2014/main" val="1338218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8505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Rosana Bertone - 2018-12-19 12:01:11 </a:t>
                      </a:r>
                      <a:r>
                        <a:rPr kumimoji="0" lang="es-ES" sz="1000" b="0" i="0" u="none" strike="noStrike" kern="1200" cap="none" spc="0" normalizeH="0" baseline="0" noProof="0">
                          <a:ln>
                            <a:noFill/>
                          </a:ln>
                          <a:solidFill>
                            <a:prstClr val="black"/>
                          </a:solidFill>
                          <a:effectLst/>
                          <a:uLnTx/>
                          <a:uFillTx/>
                          <a:latin typeface="+mn-lt"/>
                          <a:ea typeface="+mn-ea"/>
                          <a:cs typeface="+mn-cs"/>
                        </a:rPr>
                        <a:t> 
 LEGÍTIMA AUTORIDAD DE MALVINAS 
Como legítima Gobernadora de Malvinas agradezco a la Cámara de Diputados de la Nación por haberse expresado en relación a las desafortunadas palabras del embajador Sersale. Son nuestras Islas. Malvinas argentinas y fueguinas.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https://scontent.xx.fbcdn.net/v/t1.0-9/s720x720/48385462_1968521983238066_1627050400475512832_n.jpg?_nc_cat=109&amp;_nc_ht=scontent.xx&amp;oh=15e6285e6598cf39309774406d2d6179&amp;oe=5C9FAE25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6102111"/>
                  </a:ext>
                </a:extLst>
              </a:tr>
            </a:tbl>
          </a:graphicData>
        </a:graphic>
      </p:graphicFrame>
      <p:sp>
        <p:nvSpPr>
          <p:cNvPr id="4" name="Text Placeholder 3">
            <a:extLst>
              <a:ext uri="{FF2B5EF4-FFF2-40B4-BE49-F238E27FC236}">
                <a16:creationId xmlns:a16="http://schemas.microsoft.com/office/drawing/2014/main" id="{8CD6AD17-7E6F-4B2C-B0C8-9AB69A17E44F}"/>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2807908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C473E-1772-4AC2-BF5C-9A8D43DF4A5B}"/>
              </a:ext>
            </a:extLst>
          </p:cNvPr>
          <p:cNvSpPr>
            <a:spLocks noGrp="1"/>
          </p:cNvSpPr>
          <p:nvPr>
            <p:ph type="title"/>
          </p:nvPr>
        </p:nvSpPr>
        <p:spPr/>
        <p:txBody>
          <a:bodyPr/>
          <a:lstStyle/>
          <a:p>
            <a:r>
              <a:rPr lang="en-US"/>
              <a:t>Facebook Own Posts Table | TDF - 26 of 26</a:t>
            </a:r>
          </a:p>
        </p:txBody>
      </p:sp>
      <p:graphicFrame>
        <p:nvGraphicFramePr>
          <p:cNvPr id="5" name="Table Placeholder 4">
            <a:extLst>
              <a:ext uri="{FF2B5EF4-FFF2-40B4-BE49-F238E27FC236}">
                <a16:creationId xmlns:a16="http://schemas.microsoft.com/office/drawing/2014/main" id="{93475708-ACC2-4674-9C9E-DB5B3094A13A}"/>
              </a:ext>
            </a:extLst>
          </p:cNvPr>
          <p:cNvGraphicFramePr>
            <a:graphicFrameLocks noGrp="1"/>
          </p:cNvGraphicFramePr>
          <p:nvPr>
            <p:ph type="tbl" sz="quarter" idx="13"/>
            <p:extLst>
              <p:ext uri="{D42A27DB-BD31-4B8C-83A1-F6EECF244321}">
                <p14:modId xmlns:p14="http://schemas.microsoft.com/office/powerpoint/2010/main" val="1860365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6595114"/>
                    </a:ext>
                  </a:extLst>
                </a:gridCol>
                <a:gridCol w="905256">
                  <a:extLst>
                    <a:ext uri="{9D8B030D-6E8A-4147-A177-3AD203B41FA5}">
                      <a16:colId xmlns:a16="http://schemas.microsoft.com/office/drawing/2014/main" val="3547411652"/>
                    </a:ext>
                  </a:extLst>
                </a:gridCol>
                <a:gridCol w="329184">
                  <a:extLst>
                    <a:ext uri="{9D8B030D-6E8A-4147-A177-3AD203B41FA5}">
                      <a16:colId xmlns:a16="http://schemas.microsoft.com/office/drawing/2014/main" val="3568505889"/>
                    </a:ext>
                  </a:extLst>
                </a:gridCol>
                <a:gridCol w="329184">
                  <a:extLst>
                    <a:ext uri="{9D8B030D-6E8A-4147-A177-3AD203B41FA5}">
                      <a16:colId xmlns:a16="http://schemas.microsoft.com/office/drawing/2014/main" val="4085306038"/>
                    </a:ext>
                  </a:extLst>
                </a:gridCol>
                <a:gridCol w="329184">
                  <a:extLst>
                    <a:ext uri="{9D8B030D-6E8A-4147-A177-3AD203B41FA5}">
                      <a16:colId xmlns:a16="http://schemas.microsoft.com/office/drawing/2014/main" val="2543150510"/>
                    </a:ext>
                  </a:extLst>
                </a:gridCol>
                <a:gridCol w="329184">
                  <a:extLst>
                    <a:ext uri="{9D8B030D-6E8A-4147-A177-3AD203B41FA5}">
                      <a16:colId xmlns:a16="http://schemas.microsoft.com/office/drawing/2014/main" val="2017009736"/>
                    </a:ext>
                  </a:extLst>
                </a:gridCol>
                <a:gridCol w="329184">
                  <a:extLst>
                    <a:ext uri="{9D8B030D-6E8A-4147-A177-3AD203B41FA5}">
                      <a16:colId xmlns:a16="http://schemas.microsoft.com/office/drawing/2014/main" val="991985308"/>
                    </a:ext>
                  </a:extLst>
                </a:gridCol>
                <a:gridCol w="329184">
                  <a:extLst>
                    <a:ext uri="{9D8B030D-6E8A-4147-A177-3AD203B41FA5}">
                      <a16:colId xmlns:a16="http://schemas.microsoft.com/office/drawing/2014/main" val="3755733194"/>
                    </a:ext>
                  </a:extLst>
                </a:gridCol>
                <a:gridCol w="329184">
                  <a:extLst>
                    <a:ext uri="{9D8B030D-6E8A-4147-A177-3AD203B41FA5}">
                      <a16:colId xmlns:a16="http://schemas.microsoft.com/office/drawing/2014/main" val="1236519662"/>
                    </a:ext>
                  </a:extLst>
                </a:gridCol>
                <a:gridCol w="329184">
                  <a:extLst>
                    <a:ext uri="{9D8B030D-6E8A-4147-A177-3AD203B41FA5}">
                      <a16:colId xmlns:a16="http://schemas.microsoft.com/office/drawing/2014/main" val="3841583507"/>
                    </a:ext>
                  </a:extLst>
                </a:gridCol>
                <a:gridCol w="329184">
                  <a:extLst>
                    <a:ext uri="{9D8B030D-6E8A-4147-A177-3AD203B41FA5}">
                      <a16:colId xmlns:a16="http://schemas.microsoft.com/office/drawing/2014/main" val="655932973"/>
                    </a:ext>
                  </a:extLst>
                </a:gridCol>
                <a:gridCol w="329184">
                  <a:extLst>
                    <a:ext uri="{9D8B030D-6E8A-4147-A177-3AD203B41FA5}">
                      <a16:colId xmlns:a16="http://schemas.microsoft.com/office/drawing/2014/main" val="3529417844"/>
                    </a:ext>
                  </a:extLst>
                </a:gridCol>
                <a:gridCol w="329184">
                  <a:extLst>
                    <a:ext uri="{9D8B030D-6E8A-4147-A177-3AD203B41FA5}">
                      <a16:colId xmlns:a16="http://schemas.microsoft.com/office/drawing/2014/main" val="2459416235"/>
                    </a:ext>
                  </a:extLst>
                </a:gridCol>
                <a:gridCol w="329184">
                  <a:extLst>
                    <a:ext uri="{9D8B030D-6E8A-4147-A177-3AD203B41FA5}">
                      <a16:colId xmlns:a16="http://schemas.microsoft.com/office/drawing/2014/main" val="930406201"/>
                    </a:ext>
                  </a:extLst>
                </a:gridCol>
                <a:gridCol w="329184">
                  <a:extLst>
                    <a:ext uri="{9D8B030D-6E8A-4147-A177-3AD203B41FA5}">
                      <a16:colId xmlns:a16="http://schemas.microsoft.com/office/drawing/2014/main" val="4032129197"/>
                    </a:ext>
                  </a:extLst>
                </a:gridCol>
                <a:gridCol w="329184">
                  <a:extLst>
                    <a:ext uri="{9D8B030D-6E8A-4147-A177-3AD203B41FA5}">
                      <a16:colId xmlns:a16="http://schemas.microsoft.com/office/drawing/2014/main" val="4009651554"/>
                    </a:ext>
                  </a:extLst>
                </a:gridCol>
                <a:gridCol w="329184">
                  <a:extLst>
                    <a:ext uri="{9D8B030D-6E8A-4147-A177-3AD203B41FA5}">
                      <a16:colId xmlns:a16="http://schemas.microsoft.com/office/drawing/2014/main" val="873755158"/>
                    </a:ext>
                  </a:extLst>
                </a:gridCol>
                <a:gridCol w="329184">
                  <a:extLst>
                    <a:ext uri="{9D8B030D-6E8A-4147-A177-3AD203B41FA5}">
                      <a16:colId xmlns:a16="http://schemas.microsoft.com/office/drawing/2014/main" val="2820131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893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Melella - 2018-12-19 10:37:38 </a:t>
                      </a:r>
                      <a:r>
                        <a:rPr kumimoji="0" lang="es-ES" sz="1000" b="0" i="0" u="none" strike="noStrike" kern="1200" cap="none" spc="0" normalizeH="0" baseline="0" noProof="0">
                          <a:ln>
                            <a:noFill/>
                          </a:ln>
                          <a:solidFill>
                            <a:prstClr val="black"/>
                          </a:solidFill>
                          <a:effectLst/>
                          <a:uLnTx/>
                          <a:uFillTx/>
                          <a:latin typeface="+mn-lt"/>
                          <a:ea typeface="+mn-ea"/>
                          <a:cs typeface="+mn-cs"/>
                        </a:rPr>
                        <a:t> 
 Junto a la militancia #FORJA y distintas agrupaciones del campo #NacionalYPopular, compartimos un brindis para cerrar un nuevo año.
Agradecemos el acompañamiento de la Agrupación Peronista "La Néstor Carlos Kirchner", el Partido Solidario, Soberanía Popular Ushuaia, Nuevo encuentro, la "Homero Manzi", Linea Construcción Radical del Pueblo y tantos otros que levantan en alto con nosotros la bandera de la #JusticiaSocial. 
Deseamos que este 2019 nos encuentre así, unidos y luchando por un futuro lleno de esperanzas y en paz, por una mejor provincia, por un país justo, soberano, y que incluya, que no deje a nadie afuera, por oportunidades y calidad de vida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448733"/>
                  </a:ext>
                </a:extLst>
              </a:tr>
            </a:tbl>
          </a:graphicData>
        </a:graphic>
      </p:graphicFrame>
      <p:sp>
        <p:nvSpPr>
          <p:cNvPr id="4" name="Text Placeholder 3">
            <a:extLst>
              <a:ext uri="{FF2B5EF4-FFF2-40B4-BE49-F238E27FC236}">
                <a16:creationId xmlns:a16="http://schemas.microsoft.com/office/drawing/2014/main" id="{2D90EB32-2ACD-4A82-8670-02FEF29EAA48}"/>
              </a:ext>
            </a:extLst>
          </p:cNvPr>
          <p:cNvSpPr>
            <a:spLocks noGrp="1"/>
          </p:cNvSpPr>
          <p:nvPr>
            <p:ph type="body" sz="quarter" idx="14"/>
          </p:nvPr>
        </p:nvSpPr>
        <p:spPr/>
        <p:txBody>
          <a:bodyPr/>
          <a:lstStyle/>
          <a:p>
            <a:r>
              <a:rPr lang="en-US"/>
              <a:t>12/14/2018 - 12/21/2018</a:t>
            </a:r>
          </a:p>
        </p:txBody>
      </p:sp>
    </p:spTree>
    <p:extLst>
      <p:ext uri="{BB962C8B-B14F-4D97-AF65-F5344CB8AC3E}">
        <p14:creationId xmlns:p14="http://schemas.microsoft.com/office/powerpoint/2010/main" val="1439247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2039</Words>
  <Application>Microsoft Office PowerPoint</Application>
  <PresentationFormat>On-screen Show (4:3)</PresentationFormat>
  <Paragraphs>970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TDF - 1 of 26</vt:lpstr>
      <vt:lpstr>Facebook Own Posts Table | TDF - 2 of 26</vt:lpstr>
      <vt:lpstr>Facebook Own Posts Table | TDF - 3 of 26</vt:lpstr>
      <vt:lpstr>Facebook Own Posts Table | TDF - 4 of 26</vt:lpstr>
      <vt:lpstr>Facebook Own Posts Table | TDF - 5 of 26</vt:lpstr>
      <vt:lpstr>Facebook Own Posts Table | TDF - 6 of 26</vt:lpstr>
      <vt:lpstr>Facebook Own Posts Table | TDF - 7 of 26</vt:lpstr>
      <vt:lpstr>Facebook Own Posts Table | TDF - 8 of 26</vt:lpstr>
      <vt:lpstr>Facebook Own Posts Table | TDF - 9 of 26</vt:lpstr>
      <vt:lpstr>Facebook Own Posts Table | TDF - 10 of 26</vt:lpstr>
      <vt:lpstr>Facebook Own Posts Table | TDF - 11 of 26</vt:lpstr>
      <vt:lpstr>Facebook Own Posts Table | TDF - 12 of 26</vt:lpstr>
      <vt:lpstr>Facebook Own Posts Table | TDF - 13 of 26</vt:lpstr>
      <vt:lpstr>Facebook Own Posts Table | TDF - 14 of 26</vt:lpstr>
      <vt:lpstr>Facebook Own Posts Table | TDF - 15 of 26</vt:lpstr>
      <vt:lpstr>Facebook Own Posts Table | TDF - 16 of 26</vt:lpstr>
      <vt:lpstr>Facebook Own Posts Table | TDF - 17 of 26</vt:lpstr>
      <vt:lpstr>Facebook Own Posts Table | TDF - 18 of 26</vt:lpstr>
      <vt:lpstr>Facebook Own Posts Table | TDF - 19 of 26</vt:lpstr>
      <vt:lpstr>Facebook Own Posts Table | TDF - 20 of 26</vt:lpstr>
      <vt:lpstr>Facebook Own Posts Table | TDF - 21 of 26</vt:lpstr>
      <vt:lpstr>Facebook Own Posts Table | TDF - 22 of 26</vt:lpstr>
      <vt:lpstr>Facebook Own Posts Table | TDF - 23 of 26</vt:lpstr>
      <vt:lpstr>Facebook Own Posts Table | TDF - 24 of 26</vt:lpstr>
      <vt:lpstr>Facebook Own Posts Table | TDF - 25 of 26</vt:lpstr>
      <vt:lpstr>Facebook Own Posts Table | TDF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2018-12-21T20:13:36Z</dcterms:created>
  <dcterms:modified xsi:type="dcterms:W3CDTF">2018-12-21T20:25:23Z</dcterms:modified>
</cp:coreProperties>
</file>