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379CF-CCA3-4607-A340-F39DCBA9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 of Profiles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18BDB4-23B1-4977-88D2-ADBE2746B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95273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31386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048170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4362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7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Milton Capitanich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https://www.facebook.com/152351941446339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1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Intendente Miguel Lunghi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https://www.facebook.com/441253569248825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17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Hugo Cuqui Calvano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https://www.facebook.com/358515787559991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2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Valdés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https://www.facebook.com/204401556350395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3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José Corral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https://www.facebook.com/204959452871502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6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Manuel Urtubey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https://www.facebook.com/219322974826890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68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Matías Barroetaveña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https://www.facebook.com/912826722072356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08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https://www.facebook.com/183940131655054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5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Lucrecia Cardoso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https://www.facebook.com/775282972491112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9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Canteros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https://www.facebook.com/1452353831716808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5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BD742-5B51-4794-ACD0-A2FE6A909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05.04.2018 - 27.05.2018</a:t>
            </a:r>
          </a:p>
        </p:txBody>
      </p:sp>
    </p:spTree>
    <p:extLst>
      <p:ext uri="{BB962C8B-B14F-4D97-AF65-F5344CB8AC3E}">
        <p14:creationId xmlns:p14="http://schemas.microsoft.com/office/powerpoint/2010/main" val="345621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D8E63-3F80-4E35-B913-5300156B6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 of Profiles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F9BEF-31CA-4FA7-844C-B5B3350AE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796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1539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890146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58049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5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Gisela Marziotta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https://www.facebook.com/182075835655714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58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Cáceres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https://www.facebook.com/112200072188893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4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Domingo Peppo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https://www.facebook.com/262860903919377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02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Bossio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https://www.facebook.com/528687917254449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6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Orozco - Intendente Las Heras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https://www.facebook.com/807003926039538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4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https://www.facebook.com/108072227440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3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 Félix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https://www.facebook.com/1556242677990029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95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Franco Aranda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https://www.facebook.com/755993527765325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9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Cafiero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https://www.facebook.com/503941512992717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88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Facundo López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https://www.facebook.com/197975400272476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115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D2FF7-1DD1-4622-9047-A6327926C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05.04.2018 - 27.05.2018</a:t>
            </a:r>
          </a:p>
        </p:txBody>
      </p:sp>
    </p:spTree>
    <p:extLst>
      <p:ext uri="{BB962C8B-B14F-4D97-AF65-F5344CB8AC3E}">
        <p14:creationId xmlns:p14="http://schemas.microsoft.com/office/powerpoint/2010/main" val="2255710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9448-239F-4BB9-82CD-5C0349D8B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 of Profiles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B2EE9-5EA6-406F-8EEE-50F8C58ED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49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3071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263900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66449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5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Longin D'Alessandro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https://www.facebook.com/205176889566970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89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Lifschitz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https://www.facebook.com/229981387154350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0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Superintendencia de Riesgos del 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https://www.facebook.com/310648242366012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6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Uñac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https://www.facebook.com/274062822714291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1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Santiago Roberto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https://www.facebook.com/1909035666032423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5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D3AE6-86DC-403C-90F7-E45FCF742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05.04.2018 - 27.05.2018</a:t>
            </a:r>
          </a:p>
        </p:txBody>
      </p:sp>
    </p:spTree>
    <p:extLst>
      <p:ext uri="{BB962C8B-B14F-4D97-AF65-F5344CB8AC3E}">
        <p14:creationId xmlns:p14="http://schemas.microsoft.com/office/powerpoint/2010/main" val="3907529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List of Profiles | All Pages - 1 of 3</vt:lpstr>
      <vt:lpstr>List of Profiles | All Pages - 2 of 3</vt:lpstr>
      <vt:lpstr>List of Profiles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of Profiles | All Pages - 1 of 3</dc:title>
  <dc:creator>Administrator</dc:creator>
  <cp:lastModifiedBy>Administrator</cp:lastModifiedBy>
  <cp:revision>1</cp:revision>
  <dcterms:created xsi:type="dcterms:W3CDTF">2018-07-31T20:08:05Z</dcterms:created>
  <dcterms:modified xsi:type="dcterms:W3CDTF">2018-07-31T20:08:38Z</dcterms:modified>
</cp:coreProperties>
</file>