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Matías Barroetaveña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0.48500881834214998</c:v>
                </c:pt>
                <c:pt idx="11">
                  <c:v>8.8183421516754998E-2</c:v>
                </c:pt>
                <c:pt idx="12">
                  <c:v>0.26455026455025998</c:v>
                </c:pt>
                <c:pt idx="13">
                  <c:v>0.70546737213403998</c:v>
                </c:pt>
                <c:pt idx="14">
                  <c:v>0.17636684303351</c:v>
                </c:pt>
                <c:pt idx="15">
                  <c:v>0.70546737213403998</c:v>
                </c:pt>
                <c:pt idx="16">
                  <c:v>0.39682539682540002</c:v>
                </c:pt>
                <c:pt idx="17">
                  <c:v>0.41152263374485998</c:v>
                </c:pt>
                <c:pt idx="18">
                  <c:v>0.17636684303351</c:v>
                </c:pt>
                <c:pt idx="19">
                  <c:v>0.46296296296296002</c:v>
                </c:pt>
                <c:pt idx="20">
                  <c:v>0</c:v>
                </c:pt>
                <c:pt idx="21">
                  <c:v>0.61728395061728003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1-4234-8959-20CA9CC72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195776"/>
        <c:axId val="285002176"/>
      </c:lineChart>
      <c:catAx>
        <c:axId val="1761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02176"/>
        <c:crosses val="autoZero"/>
        <c:auto val="1"/>
        <c:lblAlgn val="ctr"/>
        <c:lblOffset val="100"/>
        <c:noMultiLvlLbl val="0"/>
      </c:catAx>
      <c:valAx>
        <c:axId val="28500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48AD9-41D4-46E8-B892-1C47FF68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Matías Barroetaveña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B786FC-AF3E-44F8-900E-6FB7512AAA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96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F5DE6-B381-423F-AD57-CD3C8365D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06.04.2018 - 08.05.2018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8BFCD-E253-4E4F-927D-92993930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19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Hour | Matías Barroetaveña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Matías Barroetaveña</dc:title>
  <dc:creator>Administrator</dc:creator>
  <cp:lastModifiedBy>Administrator</cp:lastModifiedBy>
  <cp:revision>1</cp:revision>
  <dcterms:created xsi:type="dcterms:W3CDTF">2018-05-08T03:52:16Z</dcterms:created>
  <dcterms:modified xsi:type="dcterms:W3CDTF">2018-05-08T03:52:21Z</dcterms:modified>
</cp:coreProperties>
</file>