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1EB2-B4A1-44FA-9136-2C4AE10B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1BC5E-C9FF-460A-93CF-14091CB164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202033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7096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5660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516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8549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206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145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58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- 2018-05-06 18:28:08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@FilmusDaniel: #Mañana estaremos conversando con los vecinos de la #comuna9 junto a @mariarosamuinos y @sroberto_ok. Te esperamos en Tim…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53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14:45:45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"Casi todas las leyes que quiere aprobar este año el gobierno de @horaciorlarreta en la Legislatura tienen un trasfondo económico, no están pensadas para mejorar la vida de los vecinos". 📻 #AM690 @comunasdesafio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99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14:26:20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minutos voy a estar al aire de 📻 AM 690 conversando con el equipo de @comunasdesafio 
Podés escucharnos por acá 📲 https://t.co/9OZZ48j8bZ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07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11:34:20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"La Línea E de subte brinda el peor servicio de los 6 ramales. Propusimos que sea declarada en emergencia y que los usuarios paguen una tarifa diferenciada hasta que alcance la calidad de servicio del resto de la red", @SinQuerellas #ElLegisladorRadial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2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11:29:34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"El aumento de la tarifa del #Subte no se traduce en una mejora para los usuarios. Desde que el servicio pasó a manos de la ciudad, la tarifa aumentó un 1.000%", @SinQuerellas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4521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F746A-CE7B-4AD7-8EEA-AC1ED29CB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1641082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BB892-1068-4707-AB42-DFA4394D9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7CFAEB-BED7-4A6B-90F3-3DF2EA2CF3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8805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78780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426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600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078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231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4560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50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11:23:45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"Las modificaciones a la ley #BasuraCero se aprobaron en tiempo récord y sin escuchar a la ciudadanía", @SinQuerellas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359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11:19:02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"La reforma de la ley #BasuraCero pone en riesgo la fuente de trabajo de más de 5.500 recicladores urbanos", @SinQuerellas 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54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11:15:08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@SinQuerellas: AHORA |#ElLegisladorRadial 📻📞 @sroberto_ok nos informa sobre la reforma de  #LeydeBasuraCero que habilita la incineración…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0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11:12:43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Ya estoy al aire de FM 105.9 en @SinQuerellas, hablando sobre la actualidad de la ciudad y todo lo que pasó esta semana en @LegisCABA
#ElLegisladorRadial 🎙 
En VIVO 📲 https://t.co/FlRBo5cZWT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87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- 2018-05-05 10:50:53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Desde las 11 hs. voy a estar en vivo por 📻 FM 105.9 en @SinQuerellas 
Los invito a escuchar el programa y a participar con #ElLegisladorRadial
📲https://t.co/FlRBo5cZWT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757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98AED-C4C6-42DB-985C-CC040193C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2273805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80B1B-270B-4AF1-B5B2-FD14B1DC8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733C0-502F-4025-8419-B576985684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57862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07549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415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4155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2827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904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8619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16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- 2018-05-04 19:44:12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[AHORA] Estamos en #Flores, escuchando las propuestas e inquietudes de los vecinos junto a @FilmusDaniel.
#CharlasEnLosBarrios https://t.co/dEwnhsNhuN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1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- 2018-05-04 17:28:52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@LegisCABA nos reunimos con médicos del Hospital Santojanni.
Conversamos sobre el proyecto que presentamos para crear una Guardia de Toxicología en el sur de la CABA. https://t.co/tvrk0Ae90C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391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- 2018-05-04 12:41:35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Después de 40 años de prohibición, @horaciorlarreta vuelve a quemar basura en la ciudad.
De las 7 plantas incineradoras, al momento, solo 1 va a estar en CABA.
¿Dónde? En el lugar donde los vecinos valen menos para este gobierno, en la Comuna 8.
https://t.co/99hzpaQcpJ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7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- 2018-05-04 10:12:43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🗣Seguimos con las #CharlasEnLosBarrios 
Hoy a las 18 hs. los esperamos en 📍Culpina 1055, barrio de #Flores https://t.co/32aJrtHQUC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83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1C546A-B66E-4363-A4DE-C7504D0EB5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1864057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70E4A-E2A2-404D-8B73-2EF7114F5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E68615-849F-4A81-A46E-D1118259A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13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8207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8221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5474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624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358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1840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076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- 2018-05-03 20:23:47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Hoy en @LegisCABA votamos en contra de la modificación de la ley #BasuraCero.
Volver a quemar basura es un retroceso muy grande en materia de política ambiental y un peligro para salud de los porteños.
En @RadioGrafica893 conversamos sobre este tema. 🎧
https://t.co/YWbl60mRoy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31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- 2018-05-03 19:45:01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tiempo récord, desoyendo a organizaciones, académicos, especialistas, recicladores urbanos y a contramano de las políticas de reciclado que se promueven en el mundo, el gobierno de @horaciorlarreta va a quemar basura en la ciudad.
#BasuraCero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018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- 2018-05-03 17:27:11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[AHORA] estoy al aire de 📻 FM 89.3 @RadioGrafica893 hablando sobre #BasuraCero.
Escuchalo por 📲 https://t.co/u3mJ0PyrAf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668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6EDE32-0E52-4E82-92A0-C92B6F5C5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4237850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25C97-A1F1-4726-A90C-BF2BC9656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2080F2-F185-4C6D-9107-6A93DFCFBA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7701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30702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95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540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61863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9971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062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6415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- 2018-05-03 10:24:21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@FilmusDaniel: Seguimos recorriendo la Ciudad con las #CharlasEnLosBarrios
Mañana a las 18:00 los esperamos  en Culpina 1055 #Flores #Co…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68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- 2018-05-02 21:46:13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@SinQuerellas: "La ley que quieren sancionar va a permitir la incineración, esta incineración va a emitir cenizas, y estas cenizas son 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019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- 2018-05-01 16:26:06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el almuerzo por el #DíaDelTrabajador junto a los compañeros del comedor de María, en la villa 21.24 de #Barracas.
La militancia nos une. ✌️
¡Feliz día para todos! https://t.co/eadEG2vuP9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868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A6F68-1212-4DA1-9699-B7E3B3C1D6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2978455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A5800-614D-46D5-B076-B8525C869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AE9F0C-26C7-4C4F-B77B-D613728B0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913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1153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348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6416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834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8604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9713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840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- 2018-05-01 12:09:47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Este #1DeMayo tenemos q estar más unidos q nunca
Para q el trabajo digno sea un derecho,no un privilegio
Para q todos tengamos las mismas oportunidades,sin importar el lugar donde nacimos
Reafirmamos nuestra militancia y compromiso con los trabajadores
Feliz #DíaDelTrabajador https://t.co/cL7do3PNF2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4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- 2018-04-30 13:49:11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Gracias Madres de Plaza de Mayo por #41AñosDeLucha por memoria, verdad y justicia.
El pueblo las abraza.
#41AñosDeMadres https://t.co/PFePg6WbQa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91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536D9-6911-46EE-A76A-D998F2014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336506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E23DE-5260-4456-99EE-162FBA74A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Santiago Roberto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07124-B5D5-4962-8E90-9B2087F70B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29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11799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71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93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1852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817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82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145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- 2018-04-29 14:09:03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En vísperas del #1DeMayo, @mauriciomacri envió al Congreso un proyecto para reducir las indemnizaciones por despidos y fomentar pasantías precarias.
Este gobierno siempre se para en contra de los trabajadores. https://t.co/9B4COpkkCt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62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- 2018-04-27 18:08:30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Saludamos a los vecinos del barrio de #Nuñez, que hoy cumple su 145º aniversario. ¡Felicidades! https://t.co/yRKWeLXKKF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882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@sroberto_ok - 2018-04-27 13:25:51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Presentamos un proyecto para que la comunidad educativa pueda tener una auténtica participación en el debate por la #UniCABA. https://t.co/hcB5D7Aclj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815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BAC56-947E-4E88-9016-EF6BC9B57E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10.04.2018 - 07.05.2018</a:t>
            </a:r>
          </a:p>
        </p:txBody>
      </p:sp>
    </p:spTree>
    <p:extLst>
      <p:ext uri="{BB962C8B-B14F-4D97-AF65-F5344CB8AC3E}">
        <p14:creationId xmlns:p14="http://schemas.microsoft.com/office/powerpoint/2010/main" val="23557973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522</Words>
  <Application>Microsoft Office PowerPoint</Application>
  <PresentationFormat>On-screen Show (4:3)</PresentationFormat>
  <Paragraphs>206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Twitter Own and Retweeted Tweets Table | Santiago Roberto - 1 of 7</vt:lpstr>
      <vt:lpstr>Twitter Own and Retweeted Tweets Table | Santiago Roberto - 2 of 7</vt:lpstr>
      <vt:lpstr>Twitter Own and Retweeted Tweets Table | Santiago Roberto - 3 of 7</vt:lpstr>
      <vt:lpstr>Twitter Own and Retweeted Tweets Table | Santiago Roberto - 4 of 7</vt:lpstr>
      <vt:lpstr>Twitter Own and Retweeted Tweets Table | Santiago Roberto - 5 of 7</vt:lpstr>
      <vt:lpstr>Twitter Own and Retweeted Tweets Table | Santiago Roberto - 6 of 7</vt:lpstr>
      <vt:lpstr>Twitter Own and Retweeted Tweets Table | Santiago Roberto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Santiago Roberto - 1 of 7</dc:title>
  <dc:creator>Administrator</dc:creator>
  <cp:lastModifiedBy>Administrator</cp:lastModifiedBy>
  <cp:revision>1</cp:revision>
  <dcterms:created xsi:type="dcterms:W3CDTF">2018-05-07T19:32:03Z</dcterms:created>
  <dcterms:modified xsi:type="dcterms:W3CDTF">2018-05-07T19:33:33Z</dcterms:modified>
</cp:coreProperties>
</file>