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Santiago Roberto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9.2000239382537998</c:v>
                </c:pt>
                <c:pt idx="1">
                  <c:v>15.972466651292001</c:v>
                </c:pt>
                <c:pt idx="2">
                  <c:v>4.1006359891124999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D5-4C34-BDF0-A2D29F66D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796464"/>
        <c:axId val="341796792"/>
      </c:barChart>
      <c:catAx>
        <c:axId val="34179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96792"/>
        <c:crosses val="autoZero"/>
        <c:auto val="1"/>
        <c:lblAlgn val="ctr"/>
        <c:lblOffset val="100"/>
        <c:noMultiLvlLbl val="0"/>
      </c:catAx>
      <c:valAx>
        <c:axId val="34179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9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02DED-676D-44DA-8DBB-F29B434CC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Santiago Roberto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01A035-36E1-4062-BB1B-48F028C362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3645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60C9E-31F8-4CE4-A304-206D0F8B3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10.04.2018 - 07.05.2018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CAB27-FAB0-4C1F-997A-1EE63D160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833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Santiago Roberto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Santiago Roberto</dc:title>
  <dc:creator>Administrator</dc:creator>
  <cp:lastModifiedBy>Administrator</cp:lastModifiedBy>
  <cp:revision>1</cp:revision>
  <dcterms:created xsi:type="dcterms:W3CDTF">2018-05-07T18:34:09Z</dcterms:created>
  <dcterms:modified xsi:type="dcterms:W3CDTF">2018-05-07T18:34:18Z</dcterms:modified>
</cp:coreProperties>
</file>