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90" r:id="rId33"/>
    <p:sldId id="291" r:id="rId34"/>
    <p:sldId id="292" r:id="rId35"/>
    <p:sldId id="293" r:id="rId36"/>
  </p:sldIdLst>
  <p:sldSz cx="9144000" cy="6858000" type="screen4x3"/>
  <p:notesSz cx="6858000" cy="9144000"/>
  <p:embeddedFontLst>
    <p:embeddedFont>
      <p:font typeface="Calibri" panose="020F0502020204030204" pitchFamily="34" charset="0"/>
      <p:regular r:id="rId37"/>
      <p:bold r:id="rId38"/>
      <p:italic r:id="rId39"/>
      <p:boldItalic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5" d="100"/>
          <a:sy n="75" d="100"/>
        </p:scale>
        <p:origin x="28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Víctor Santa María</c:v>
                </c:pt>
              </c:strCache>
            </c:strRef>
          </c:tx>
          <c:spPr>
            <a:ln w="28575" cap="rnd">
              <a:solidFill>
                <a:schemeClr val="accent1"/>
              </a:solidFill>
              <a:round/>
            </a:ln>
            <a:effectLst/>
          </c:spPr>
          <c:marker>
            <c:symbol val="none"/>
          </c:marker>
          <c:cat>
            <c:numRef>
              <c:f>Sheet1!$A$2:$A$43</c:f>
              <c:numCache>
                <c:formatCode>m/d/yyyy</c:formatCode>
                <c:ptCount val="42"/>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numCache>
            </c:numRef>
          </c:cat>
          <c:val>
            <c:numRef>
              <c:f>Sheet1!$B$2:$B$43</c:f>
              <c:numCache>
                <c:formatCode>General</c:formatCode>
                <c:ptCount val="42"/>
                <c:pt idx="36">
                  <c:v>34338</c:v>
                </c:pt>
                <c:pt idx="37">
                  <c:v>34341</c:v>
                </c:pt>
                <c:pt idx="38">
                  <c:v>34343</c:v>
                </c:pt>
                <c:pt idx="39">
                  <c:v>34343</c:v>
                </c:pt>
                <c:pt idx="40">
                  <c:v>34341</c:v>
                </c:pt>
                <c:pt idx="41">
                  <c:v>34342</c:v>
                </c:pt>
              </c:numCache>
            </c:numRef>
          </c:val>
          <c:smooth val="0"/>
          <c:extLst>
            <c:ext xmlns:c16="http://schemas.microsoft.com/office/drawing/2014/chart" uri="{C3380CC4-5D6E-409C-BE32-E72D297353CC}">
              <c16:uniqueId val="{00000000-96BA-4459-8456-70D9A29C970D}"/>
            </c:ext>
          </c:extLst>
        </c:ser>
        <c:ser>
          <c:idx val="1"/>
          <c:order val="1"/>
          <c:tx>
            <c:strRef>
              <c:f>Sheet1!$C$1</c:f>
              <c:strCache>
                <c:ptCount val="1"/>
                <c:pt idx="0">
                  <c:v>Nicolás Trotta</c:v>
                </c:pt>
              </c:strCache>
            </c:strRef>
          </c:tx>
          <c:spPr>
            <a:ln w="28575" cap="rnd">
              <a:solidFill>
                <a:schemeClr val="accent2"/>
              </a:solidFill>
              <a:round/>
            </a:ln>
            <a:effectLst/>
          </c:spPr>
          <c:marker>
            <c:symbol val="none"/>
          </c:marker>
          <c:cat>
            <c:numRef>
              <c:f>Sheet1!$A$2:$A$43</c:f>
              <c:numCache>
                <c:formatCode>m/d/yyyy</c:formatCode>
                <c:ptCount val="42"/>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numCache>
            </c:numRef>
          </c:cat>
          <c:val>
            <c:numRef>
              <c:f>Sheet1!$C$2:$C$43</c:f>
              <c:numCache>
                <c:formatCode>General</c:formatCode>
                <c:ptCount val="42"/>
                <c:pt idx="36">
                  <c:v>6760</c:v>
                </c:pt>
                <c:pt idx="37">
                  <c:v>6767</c:v>
                </c:pt>
                <c:pt idx="38">
                  <c:v>6770</c:v>
                </c:pt>
                <c:pt idx="39">
                  <c:v>6770</c:v>
                </c:pt>
                <c:pt idx="40">
                  <c:v>6771</c:v>
                </c:pt>
                <c:pt idx="41">
                  <c:v>6770</c:v>
                </c:pt>
              </c:numCache>
            </c:numRef>
          </c:val>
          <c:smooth val="0"/>
          <c:extLst>
            <c:ext xmlns:c16="http://schemas.microsoft.com/office/drawing/2014/chart" uri="{C3380CC4-5D6E-409C-BE32-E72D297353CC}">
              <c16:uniqueId val="{00000001-96BA-4459-8456-70D9A29C970D}"/>
            </c:ext>
          </c:extLst>
        </c:ser>
        <c:ser>
          <c:idx val="2"/>
          <c:order val="2"/>
          <c:tx>
            <c:strRef>
              <c:f>Sheet1!$D$1</c:f>
              <c:strCache>
                <c:ptCount val="1"/>
                <c:pt idx="0">
                  <c:v>Gisela Marziotta</c:v>
                </c:pt>
              </c:strCache>
            </c:strRef>
          </c:tx>
          <c:spPr>
            <a:ln w="28575" cap="rnd">
              <a:solidFill>
                <a:schemeClr val="accent3"/>
              </a:solidFill>
              <a:round/>
            </a:ln>
            <a:effectLst/>
          </c:spPr>
          <c:marker>
            <c:symbol val="none"/>
          </c:marker>
          <c:cat>
            <c:numRef>
              <c:f>Sheet1!$A$2:$A$43</c:f>
              <c:numCache>
                <c:formatCode>m/d/yyyy</c:formatCode>
                <c:ptCount val="42"/>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numCache>
            </c:numRef>
          </c:cat>
          <c:val>
            <c:numRef>
              <c:f>Sheet1!$D$2:$D$43</c:f>
              <c:numCache>
                <c:formatCode>General</c:formatCode>
                <c:ptCount val="42"/>
                <c:pt idx="36">
                  <c:v>12756</c:v>
                </c:pt>
                <c:pt idx="37">
                  <c:v>12785</c:v>
                </c:pt>
                <c:pt idx="38">
                  <c:v>12790</c:v>
                </c:pt>
                <c:pt idx="39">
                  <c:v>12796</c:v>
                </c:pt>
                <c:pt idx="40">
                  <c:v>12819</c:v>
                </c:pt>
                <c:pt idx="41">
                  <c:v>12836</c:v>
                </c:pt>
              </c:numCache>
            </c:numRef>
          </c:val>
          <c:smooth val="0"/>
          <c:extLst>
            <c:ext xmlns:c16="http://schemas.microsoft.com/office/drawing/2014/chart" uri="{C3380CC4-5D6E-409C-BE32-E72D297353CC}">
              <c16:uniqueId val="{00000002-96BA-4459-8456-70D9A29C970D}"/>
            </c:ext>
          </c:extLst>
        </c:ser>
        <c:ser>
          <c:idx val="3"/>
          <c:order val="3"/>
          <c:tx>
            <c:strRef>
              <c:f>Sheet1!$E$1</c:f>
              <c:strCache>
                <c:ptCount val="1"/>
                <c:pt idx="0">
                  <c:v>Santiago Roberto</c:v>
                </c:pt>
              </c:strCache>
            </c:strRef>
          </c:tx>
          <c:spPr>
            <a:ln w="28575" cap="rnd">
              <a:solidFill>
                <a:schemeClr val="accent4"/>
              </a:solidFill>
              <a:round/>
            </a:ln>
            <a:effectLst/>
          </c:spPr>
          <c:marker>
            <c:symbol val="none"/>
          </c:marker>
          <c:cat>
            <c:numRef>
              <c:f>Sheet1!$A$2:$A$43</c:f>
              <c:numCache>
                <c:formatCode>m/d/yyyy</c:formatCode>
                <c:ptCount val="42"/>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numCache>
            </c:numRef>
          </c:cat>
          <c:val>
            <c:numRef>
              <c:f>Sheet1!$E$2:$E$43</c:f>
              <c:numCache>
                <c:formatCode>General</c:formatCode>
                <c:ptCount val="42"/>
                <c:pt idx="36">
                  <c:v>671</c:v>
                </c:pt>
                <c:pt idx="37">
                  <c:v>671</c:v>
                </c:pt>
                <c:pt idx="38">
                  <c:v>671</c:v>
                </c:pt>
                <c:pt idx="39">
                  <c:v>671</c:v>
                </c:pt>
                <c:pt idx="40">
                  <c:v>672</c:v>
                </c:pt>
                <c:pt idx="41">
                  <c:v>675</c:v>
                </c:pt>
              </c:numCache>
            </c:numRef>
          </c:val>
          <c:smooth val="0"/>
          <c:extLst>
            <c:ext xmlns:c16="http://schemas.microsoft.com/office/drawing/2014/chart" uri="{C3380CC4-5D6E-409C-BE32-E72D297353CC}">
              <c16:uniqueId val="{00000003-96BA-4459-8456-70D9A29C970D}"/>
            </c:ext>
          </c:extLst>
        </c:ser>
        <c:ser>
          <c:idx val="4"/>
          <c:order val="4"/>
          <c:tx>
            <c:strRef>
              <c:f>Sheet1!$F$1</c:f>
              <c:strCache>
                <c:ptCount val="1"/>
                <c:pt idx="0">
                  <c:v>Francisco Cafiero</c:v>
                </c:pt>
              </c:strCache>
            </c:strRef>
          </c:tx>
          <c:spPr>
            <a:ln w="28575" cap="rnd">
              <a:solidFill>
                <a:schemeClr val="accent5"/>
              </a:solidFill>
              <a:round/>
            </a:ln>
            <a:effectLst/>
          </c:spPr>
          <c:marker>
            <c:symbol val="none"/>
          </c:marker>
          <c:cat>
            <c:numRef>
              <c:f>Sheet1!$A$2:$A$43</c:f>
              <c:numCache>
                <c:formatCode>m/d/yyyy</c:formatCode>
                <c:ptCount val="42"/>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numCache>
            </c:numRef>
          </c:cat>
          <c:val>
            <c:numRef>
              <c:f>Sheet1!$F$2:$F$43</c:f>
              <c:numCache>
                <c:formatCode>General</c:formatCode>
                <c:ptCount val="42"/>
                <c:pt idx="36">
                  <c:v>16886</c:v>
                </c:pt>
                <c:pt idx="37">
                  <c:v>16888</c:v>
                </c:pt>
                <c:pt idx="38">
                  <c:v>16891</c:v>
                </c:pt>
                <c:pt idx="39">
                  <c:v>16889</c:v>
                </c:pt>
                <c:pt idx="40">
                  <c:v>16886</c:v>
                </c:pt>
                <c:pt idx="41">
                  <c:v>16889</c:v>
                </c:pt>
              </c:numCache>
            </c:numRef>
          </c:val>
          <c:smooth val="0"/>
          <c:extLst>
            <c:ext xmlns:c16="http://schemas.microsoft.com/office/drawing/2014/chart" uri="{C3380CC4-5D6E-409C-BE32-E72D297353CC}">
              <c16:uniqueId val="{00000004-96BA-4459-8456-70D9A29C970D}"/>
            </c:ext>
          </c:extLst>
        </c:ser>
        <c:ser>
          <c:idx val="5"/>
          <c:order val="5"/>
          <c:tx>
            <c:strRef>
              <c:f>Sheet1!$G$1</c:f>
              <c:strCache>
                <c:ptCount val="1"/>
                <c:pt idx="0">
                  <c:v>Lucrecia Cardoso</c:v>
                </c:pt>
              </c:strCache>
            </c:strRef>
          </c:tx>
          <c:spPr>
            <a:ln w="28575" cap="rnd">
              <a:solidFill>
                <a:schemeClr val="accent6"/>
              </a:solidFill>
              <a:round/>
            </a:ln>
            <a:effectLst/>
          </c:spPr>
          <c:marker>
            <c:symbol val="none"/>
          </c:marker>
          <c:cat>
            <c:numRef>
              <c:f>Sheet1!$A$2:$A$43</c:f>
              <c:numCache>
                <c:formatCode>m/d/yyyy</c:formatCode>
                <c:ptCount val="42"/>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numCache>
            </c:numRef>
          </c:cat>
          <c:val>
            <c:numRef>
              <c:f>Sheet1!$G$2:$G$43</c:f>
              <c:numCache>
                <c:formatCode>General</c:formatCode>
                <c:ptCount val="42"/>
                <c:pt idx="36">
                  <c:v>24279</c:v>
                </c:pt>
                <c:pt idx="37">
                  <c:v>24276</c:v>
                </c:pt>
                <c:pt idx="38">
                  <c:v>24275</c:v>
                </c:pt>
                <c:pt idx="39">
                  <c:v>24280</c:v>
                </c:pt>
                <c:pt idx="40">
                  <c:v>24291</c:v>
                </c:pt>
                <c:pt idx="41">
                  <c:v>24363</c:v>
                </c:pt>
              </c:numCache>
            </c:numRef>
          </c:val>
          <c:smooth val="0"/>
          <c:extLst>
            <c:ext xmlns:c16="http://schemas.microsoft.com/office/drawing/2014/chart" uri="{C3380CC4-5D6E-409C-BE32-E72D297353CC}">
              <c16:uniqueId val="{00000005-96BA-4459-8456-70D9A29C970D}"/>
            </c:ext>
          </c:extLst>
        </c:ser>
        <c:ser>
          <c:idx val="6"/>
          <c:order val="6"/>
          <c:tx>
            <c:strRef>
              <c:f>Sheet1!$H$1</c:f>
              <c:strCache>
                <c:ptCount val="1"/>
                <c:pt idx="0">
                  <c:v>Matías Barroetaveña</c:v>
                </c:pt>
              </c:strCache>
            </c:strRef>
          </c:tx>
          <c:spPr>
            <a:ln w="28575" cap="rnd">
              <a:solidFill>
                <a:schemeClr val="accent1">
                  <a:lumMod val="60000"/>
                </a:schemeClr>
              </a:solidFill>
              <a:round/>
            </a:ln>
            <a:effectLst/>
          </c:spPr>
          <c:marker>
            <c:symbol val="none"/>
          </c:marker>
          <c:cat>
            <c:numRef>
              <c:f>Sheet1!$A$2:$A$43</c:f>
              <c:numCache>
                <c:formatCode>m/d/yyyy</c:formatCode>
                <c:ptCount val="42"/>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numCache>
            </c:numRef>
          </c:cat>
          <c:val>
            <c:numRef>
              <c:f>Sheet1!$H$2:$H$43</c:f>
              <c:numCache>
                <c:formatCode>General</c:formatCode>
                <c:ptCount val="42"/>
                <c:pt idx="36">
                  <c:v>1136</c:v>
                </c:pt>
                <c:pt idx="37">
                  <c:v>1136</c:v>
                </c:pt>
                <c:pt idx="38">
                  <c:v>1136</c:v>
                </c:pt>
                <c:pt idx="39">
                  <c:v>1136</c:v>
                </c:pt>
                <c:pt idx="40">
                  <c:v>1136</c:v>
                </c:pt>
                <c:pt idx="41">
                  <c:v>1136</c:v>
                </c:pt>
              </c:numCache>
            </c:numRef>
          </c:val>
          <c:smooth val="0"/>
          <c:extLst>
            <c:ext xmlns:c16="http://schemas.microsoft.com/office/drawing/2014/chart" uri="{C3380CC4-5D6E-409C-BE32-E72D297353CC}">
              <c16:uniqueId val="{00000006-96BA-4459-8456-70D9A29C970D}"/>
            </c:ext>
          </c:extLst>
        </c:ser>
        <c:ser>
          <c:idx val="7"/>
          <c:order val="7"/>
          <c:tx>
            <c:strRef>
              <c:f>Sheet1!$I$1</c:f>
              <c:strCache>
                <c:ptCount val="1"/>
                <c:pt idx="0">
                  <c:v>Suterh Trabajadores de Edificios</c:v>
                </c:pt>
              </c:strCache>
            </c:strRef>
          </c:tx>
          <c:spPr>
            <a:ln w="28575" cap="rnd">
              <a:solidFill>
                <a:schemeClr val="accent2">
                  <a:lumMod val="60000"/>
                </a:schemeClr>
              </a:solidFill>
              <a:round/>
            </a:ln>
            <a:effectLst/>
          </c:spPr>
          <c:marker>
            <c:symbol val="none"/>
          </c:marker>
          <c:cat>
            <c:numRef>
              <c:f>Sheet1!$A$2:$A$43</c:f>
              <c:numCache>
                <c:formatCode>m/d/yyyy</c:formatCode>
                <c:ptCount val="42"/>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numCache>
            </c:numRef>
          </c:cat>
          <c:val>
            <c:numRef>
              <c:f>Sheet1!$I$2:$I$43</c:f>
              <c:numCache>
                <c:formatCode>General</c:formatCode>
                <c:ptCount val="42"/>
                <c:pt idx="40">
                  <c:v>18241</c:v>
                </c:pt>
                <c:pt idx="41">
                  <c:v>18257</c:v>
                </c:pt>
              </c:numCache>
            </c:numRef>
          </c:val>
          <c:smooth val="0"/>
          <c:extLst>
            <c:ext xmlns:c16="http://schemas.microsoft.com/office/drawing/2014/chart" uri="{C3380CC4-5D6E-409C-BE32-E72D297353CC}">
              <c16:uniqueId val="{00000007-96BA-4459-8456-70D9A29C970D}"/>
            </c:ext>
          </c:extLst>
        </c:ser>
        <c:ser>
          <c:idx val="8"/>
          <c:order val="8"/>
          <c:tx>
            <c:strRef>
              <c:f>Sheet1!$J$1</c:f>
              <c:strCache>
                <c:ptCount val="1"/>
                <c:pt idx="0">
                  <c:v>UMET</c:v>
                </c:pt>
              </c:strCache>
            </c:strRef>
          </c:tx>
          <c:spPr>
            <a:ln w="28575" cap="rnd">
              <a:solidFill>
                <a:schemeClr val="accent3">
                  <a:lumMod val="60000"/>
                </a:schemeClr>
              </a:solidFill>
              <a:round/>
            </a:ln>
            <a:effectLst/>
          </c:spPr>
          <c:marker>
            <c:symbol val="none"/>
          </c:marker>
          <c:cat>
            <c:numRef>
              <c:f>Sheet1!$A$2:$A$43</c:f>
              <c:numCache>
                <c:formatCode>m/d/yyyy</c:formatCode>
                <c:ptCount val="42"/>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numCache>
            </c:numRef>
          </c:cat>
          <c:val>
            <c:numRef>
              <c:f>Sheet1!$J$2:$J$43</c:f>
              <c:numCache>
                <c:formatCode>General</c:formatCode>
                <c:ptCount val="42"/>
                <c:pt idx="40">
                  <c:v>18024</c:v>
                </c:pt>
                <c:pt idx="41">
                  <c:v>18022</c:v>
                </c:pt>
              </c:numCache>
            </c:numRef>
          </c:val>
          <c:smooth val="0"/>
          <c:extLst>
            <c:ext xmlns:c16="http://schemas.microsoft.com/office/drawing/2014/chart" uri="{C3380CC4-5D6E-409C-BE32-E72D297353CC}">
              <c16:uniqueId val="{00000008-96BA-4459-8456-70D9A29C970D}"/>
            </c:ext>
          </c:extLst>
        </c:ser>
        <c:dLbls>
          <c:showLegendKey val="0"/>
          <c:showVal val="0"/>
          <c:showCatName val="0"/>
          <c:showSerName val="0"/>
          <c:showPercent val="0"/>
          <c:showBubbleSize val="0"/>
        </c:dLbls>
        <c:smooth val="0"/>
        <c:axId val="378979576"/>
        <c:axId val="378980560"/>
      </c:lineChart>
      <c:dateAx>
        <c:axId val="3789795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980560"/>
        <c:crosses val="autoZero"/>
        <c:auto val="1"/>
        <c:lblOffset val="100"/>
        <c:baseTimeUnit val="days"/>
      </c:dateAx>
      <c:valAx>
        <c:axId val="378980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979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Víctor Santa María</c:v>
                </c:pt>
              </c:strCache>
            </c:strRef>
          </c:tx>
          <c:spPr>
            <a:ln w="28575" cap="rnd">
              <a:solidFill>
                <a:schemeClr val="accent1"/>
              </a:solidFill>
              <a:round/>
            </a:ln>
            <a:effectLst/>
          </c:spPr>
          <c:marker>
            <c:symbol val="none"/>
          </c:marker>
          <c:cat>
            <c:numRef>
              <c:f>Sheet1!$A$2:$A$43</c:f>
              <c:numCache>
                <c:formatCode>m/d/yyyy</c:formatCode>
                <c:ptCount val="42"/>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numCache>
            </c:numRef>
          </c:cat>
          <c:val>
            <c:numRef>
              <c:f>Sheet1!$B$2:$B$43</c:f>
              <c:numCache>
                <c:formatCode>General</c:formatCode>
                <c:ptCount val="42"/>
                <c:pt idx="37">
                  <c:v>8.7366765682334001E-3</c:v>
                </c:pt>
                <c:pt idx="38">
                  <c:v>5.8239422264930998E-3</c:v>
                </c:pt>
                <c:pt idx="39">
                  <c:v>0</c:v>
                </c:pt>
                <c:pt idx="40">
                  <c:v>-5.8236030632151997E-3</c:v>
                </c:pt>
                <c:pt idx="41">
                  <c:v>2.9119711132466002E-3</c:v>
                </c:pt>
              </c:numCache>
            </c:numRef>
          </c:val>
          <c:smooth val="0"/>
          <c:extLst>
            <c:ext xmlns:c16="http://schemas.microsoft.com/office/drawing/2014/chart" uri="{C3380CC4-5D6E-409C-BE32-E72D297353CC}">
              <c16:uniqueId val="{00000000-ABB3-4687-9D28-5A70F15F2967}"/>
            </c:ext>
          </c:extLst>
        </c:ser>
        <c:ser>
          <c:idx val="1"/>
          <c:order val="1"/>
          <c:tx>
            <c:strRef>
              <c:f>Sheet1!$C$1</c:f>
              <c:strCache>
                <c:ptCount val="1"/>
                <c:pt idx="0">
                  <c:v>Nicolás Trotta</c:v>
                </c:pt>
              </c:strCache>
            </c:strRef>
          </c:tx>
          <c:spPr>
            <a:ln w="28575" cap="rnd">
              <a:solidFill>
                <a:schemeClr val="accent2"/>
              </a:solidFill>
              <a:round/>
            </a:ln>
            <a:effectLst/>
          </c:spPr>
          <c:marker>
            <c:symbol val="none"/>
          </c:marker>
          <c:cat>
            <c:numRef>
              <c:f>Sheet1!$A$2:$A$43</c:f>
              <c:numCache>
                <c:formatCode>m/d/yyyy</c:formatCode>
                <c:ptCount val="42"/>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numCache>
            </c:numRef>
          </c:cat>
          <c:val>
            <c:numRef>
              <c:f>Sheet1!$C$2:$C$43</c:f>
              <c:numCache>
                <c:formatCode>General</c:formatCode>
                <c:ptCount val="42"/>
                <c:pt idx="37">
                  <c:v>0.10355029585799</c:v>
                </c:pt>
                <c:pt idx="38">
                  <c:v>4.4332791488103998E-2</c:v>
                </c:pt>
                <c:pt idx="39">
                  <c:v>0</c:v>
                </c:pt>
                <c:pt idx="40">
                  <c:v>1.4771048744461E-2</c:v>
                </c:pt>
                <c:pt idx="41">
                  <c:v>-1.4768867227884E-2</c:v>
                </c:pt>
              </c:numCache>
            </c:numRef>
          </c:val>
          <c:smooth val="0"/>
          <c:extLst>
            <c:ext xmlns:c16="http://schemas.microsoft.com/office/drawing/2014/chart" uri="{C3380CC4-5D6E-409C-BE32-E72D297353CC}">
              <c16:uniqueId val="{00000001-ABB3-4687-9D28-5A70F15F2967}"/>
            </c:ext>
          </c:extLst>
        </c:ser>
        <c:ser>
          <c:idx val="2"/>
          <c:order val="2"/>
          <c:tx>
            <c:strRef>
              <c:f>Sheet1!$D$1</c:f>
              <c:strCache>
                <c:ptCount val="1"/>
                <c:pt idx="0">
                  <c:v>Gisela Marziotta</c:v>
                </c:pt>
              </c:strCache>
            </c:strRef>
          </c:tx>
          <c:spPr>
            <a:ln w="28575" cap="rnd">
              <a:solidFill>
                <a:schemeClr val="accent3"/>
              </a:solidFill>
              <a:round/>
            </a:ln>
            <a:effectLst/>
          </c:spPr>
          <c:marker>
            <c:symbol val="none"/>
          </c:marker>
          <c:cat>
            <c:numRef>
              <c:f>Sheet1!$A$2:$A$43</c:f>
              <c:numCache>
                <c:formatCode>m/d/yyyy</c:formatCode>
                <c:ptCount val="42"/>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numCache>
            </c:numRef>
          </c:cat>
          <c:val>
            <c:numRef>
              <c:f>Sheet1!$D$2:$D$43</c:f>
              <c:numCache>
                <c:formatCode>General</c:formatCode>
                <c:ptCount val="42"/>
                <c:pt idx="37">
                  <c:v>0.22734399498274999</c:v>
                </c:pt>
                <c:pt idx="38">
                  <c:v>3.9108330074306002E-2</c:v>
                </c:pt>
                <c:pt idx="39">
                  <c:v>4.6911649726349001E-2</c:v>
                </c:pt>
                <c:pt idx="40">
                  <c:v>0.17974366989684001</c:v>
                </c:pt>
                <c:pt idx="41">
                  <c:v>0.13261564864653999</c:v>
                </c:pt>
              </c:numCache>
            </c:numRef>
          </c:val>
          <c:smooth val="0"/>
          <c:extLst>
            <c:ext xmlns:c16="http://schemas.microsoft.com/office/drawing/2014/chart" uri="{C3380CC4-5D6E-409C-BE32-E72D297353CC}">
              <c16:uniqueId val="{00000002-ABB3-4687-9D28-5A70F15F2967}"/>
            </c:ext>
          </c:extLst>
        </c:ser>
        <c:ser>
          <c:idx val="3"/>
          <c:order val="3"/>
          <c:tx>
            <c:strRef>
              <c:f>Sheet1!$E$1</c:f>
              <c:strCache>
                <c:ptCount val="1"/>
                <c:pt idx="0">
                  <c:v>Santiago Roberto</c:v>
                </c:pt>
              </c:strCache>
            </c:strRef>
          </c:tx>
          <c:spPr>
            <a:ln w="28575" cap="rnd">
              <a:solidFill>
                <a:schemeClr val="accent4"/>
              </a:solidFill>
              <a:round/>
            </a:ln>
            <a:effectLst/>
          </c:spPr>
          <c:marker>
            <c:symbol val="none"/>
          </c:marker>
          <c:cat>
            <c:numRef>
              <c:f>Sheet1!$A$2:$A$43</c:f>
              <c:numCache>
                <c:formatCode>m/d/yyyy</c:formatCode>
                <c:ptCount val="42"/>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numCache>
            </c:numRef>
          </c:cat>
          <c:val>
            <c:numRef>
              <c:f>Sheet1!$E$2:$E$43</c:f>
              <c:numCache>
                <c:formatCode>General</c:formatCode>
                <c:ptCount val="42"/>
                <c:pt idx="37">
                  <c:v>0</c:v>
                </c:pt>
                <c:pt idx="38">
                  <c:v>0</c:v>
                </c:pt>
                <c:pt idx="39">
                  <c:v>0</c:v>
                </c:pt>
                <c:pt idx="40">
                  <c:v>0.14903129657228001</c:v>
                </c:pt>
                <c:pt idx="41">
                  <c:v>0.44642857142857001</c:v>
                </c:pt>
              </c:numCache>
            </c:numRef>
          </c:val>
          <c:smooth val="0"/>
          <c:extLst>
            <c:ext xmlns:c16="http://schemas.microsoft.com/office/drawing/2014/chart" uri="{C3380CC4-5D6E-409C-BE32-E72D297353CC}">
              <c16:uniqueId val="{00000003-ABB3-4687-9D28-5A70F15F2967}"/>
            </c:ext>
          </c:extLst>
        </c:ser>
        <c:ser>
          <c:idx val="4"/>
          <c:order val="4"/>
          <c:tx>
            <c:strRef>
              <c:f>Sheet1!$F$1</c:f>
              <c:strCache>
                <c:ptCount val="1"/>
                <c:pt idx="0">
                  <c:v>Francisco Cafiero</c:v>
                </c:pt>
              </c:strCache>
            </c:strRef>
          </c:tx>
          <c:spPr>
            <a:ln w="28575" cap="rnd">
              <a:solidFill>
                <a:schemeClr val="accent5"/>
              </a:solidFill>
              <a:round/>
            </a:ln>
            <a:effectLst/>
          </c:spPr>
          <c:marker>
            <c:symbol val="none"/>
          </c:marker>
          <c:cat>
            <c:numRef>
              <c:f>Sheet1!$A$2:$A$43</c:f>
              <c:numCache>
                <c:formatCode>m/d/yyyy</c:formatCode>
                <c:ptCount val="42"/>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numCache>
            </c:numRef>
          </c:cat>
          <c:val>
            <c:numRef>
              <c:f>Sheet1!$F$2:$F$43</c:f>
              <c:numCache>
                <c:formatCode>General</c:formatCode>
                <c:ptCount val="42"/>
                <c:pt idx="37">
                  <c:v>1.1844131232974E-2</c:v>
                </c:pt>
                <c:pt idx="38">
                  <c:v>1.7764092846992E-2</c:v>
                </c:pt>
                <c:pt idx="39">
                  <c:v>-1.1840625185010001E-2</c:v>
                </c:pt>
                <c:pt idx="40">
                  <c:v>-1.7763041032625E-2</c:v>
                </c:pt>
                <c:pt idx="41">
                  <c:v>1.7766196849461E-2</c:v>
                </c:pt>
              </c:numCache>
            </c:numRef>
          </c:val>
          <c:smooth val="0"/>
          <c:extLst>
            <c:ext xmlns:c16="http://schemas.microsoft.com/office/drawing/2014/chart" uri="{C3380CC4-5D6E-409C-BE32-E72D297353CC}">
              <c16:uniqueId val="{00000004-ABB3-4687-9D28-5A70F15F2967}"/>
            </c:ext>
          </c:extLst>
        </c:ser>
        <c:ser>
          <c:idx val="5"/>
          <c:order val="5"/>
          <c:tx>
            <c:strRef>
              <c:f>Sheet1!$G$1</c:f>
              <c:strCache>
                <c:ptCount val="1"/>
                <c:pt idx="0">
                  <c:v>Lucrecia Cardoso</c:v>
                </c:pt>
              </c:strCache>
            </c:strRef>
          </c:tx>
          <c:spPr>
            <a:ln w="28575" cap="rnd">
              <a:solidFill>
                <a:schemeClr val="accent6"/>
              </a:solidFill>
              <a:round/>
            </a:ln>
            <a:effectLst/>
          </c:spPr>
          <c:marker>
            <c:symbol val="none"/>
          </c:marker>
          <c:cat>
            <c:numRef>
              <c:f>Sheet1!$A$2:$A$43</c:f>
              <c:numCache>
                <c:formatCode>m/d/yyyy</c:formatCode>
                <c:ptCount val="42"/>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numCache>
            </c:numRef>
          </c:cat>
          <c:val>
            <c:numRef>
              <c:f>Sheet1!$G$2:$G$43</c:f>
              <c:numCache>
                <c:formatCode>General</c:formatCode>
                <c:ptCount val="42"/>
                <c:pt idx="37">
                  <c:v>-1.2356357345854E-2</c:v>
                </c:pt>
                <c:pt idx="38">
                  <c:v>-4.1192947767342003E-3</c:v>
                </c:pt>
                <c:pt idx="39">
                  <c:v>2.0597322348094999E-2</c:v>
                </c:pt>
                <c:pt idx="40">
                  <c:v>4.5304777594728E-2</c:v>
                </c:pt>
                <c:pt idx="41">
                  <c:v>0.29640607632456001</c:v>
                </c:pt>
              </c:numCache>
            </c:numRef>
          </c:val>
          <c:smooth val="0"/>
          <c:extLst>
            <c:ext xmlns:c16="http://schemas.microsoft.com/office/drawing/2014/chart" uri="{C3380CC4-5D6E-409C-BE32-E72D297353CC}">
              <c16:uniqueId val="{00000005-ABB3-4687-9D28-5A70F15F2967}"/>
            </c:ext>
          </c:extLst>
        </c:ser>
        <c:ser>
          <c:idx val="6"/>
          <c:order val="6"/>
          <c:tx>
            <c:strRef>
              <c:f>Sheet1!$H$1</c:f>
              <c:strCache>
                <c:ptCount val="1"/>
                <c:pt idx="0">
                  <c:v>Matías Barroetaveña</c:v>
                </c:pt>
              </c:strCache>
            </c:strRef>
          </c:tx>
          <c:spPr>
            <a:ln w="28575" cap="rnd">
              <a:solidFill>
                <a:schemeClr val="accent1">
                  <a:lumMod val="60000"/>
                </a:schemeClr>
              </a:solidFill>
              <a:round/>
            </a:ln>
            <a:effectLst/>
          </c:spPr>
          <c:marker>
            <c:symbol val="none"/>
          </c:marker>
          <c:cat>
            <c:numRef>
              <c:f>Sheet1!$A$2:$A$43</c:f>
              <c:numCache>
                <c:formatCode>m/d/yyyy</c:formatCode>
                <c:ptCount val="42"/>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numCache>
            </c:numRef>
          </c:cat>
          <c:val>
            <c:numRef>
              <c:f>Sheet1!$H$2:$H$43</c:f>
              <c:numCache>
                <c:formatCode>General</c:formatCode>
                <c:ptCount val="42"/>
                <c:pt idx="37">
                  <c:v>0</c:v>
                </c:pt>
                <c:pt idx="38">
                  <c:v>0</c:v>
                </c:pt>
                <c:pt idx="39">
                  <c:v>0</c:v>
                </c:pt>
                <c:pt idx="40">
                  <c:v>0</c:v>
                </c:pt>
                <c:pt idx="41">
                  <c:v>0</c:v>
                </c:pt>
              </c:numCache>
            </c:numRef>
          </c:val>
          <c:smooth val="0"/>
          <c:extLst>
            <c:ext xmlns:c16="http://schemas.microsoft.com/office/drawing/2014/chart" uri="{C3380CC4-5D6E-409C-BE32-E72D297353CC}">
              <c16:uniqueId val="{00000006-ABB3-4687-9D28-5A70F15F2967}"/>
            </c:ext>
          </c:extLst>
        </c:ser>
        <c:ser>
          <c:idx val="7"/>
          <c:order val="7"/>
          <c:tx>
            <c:strRef>
              <c:f>Sheet1!$I$1</c:f>
              <c:strCache>
                <c:ptCount val="1"/>
                <c:pt idx="0">
                  <c:v>Suterh Trabajadores de Edificios</c:v>
                </c:pt>
              </c:strCache>
            </c:strRef>
          </c:tx>
          <c:spPr>
            <a:ln w="28575" cap="rnd">
              <a:solidFill>
                <a:schemeClr val="accent2">
                  <a:lumMod val="60000"/>
                </a:schemeClr>
              </a:solidFill>
              <a:round/>
            </a:ln>
            <a:effectLst/>
          </c:spPr>
          <c:marker>
            <c:symbol val="none"/>
          </c:marker>
          <c:cat>
            <c:numRef>
              <c:f>Sheet1!$A$2:$A$43</c:f>
              <c:numCache>
                <c:formatCode>m/d/yyyy</c:formatCode>
                <c:ptCount val="42"/>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numCache>
            </c:numRef>
          </c:cat>
          <c:val>
            <c:numRef>
              <c:f>Sheet1!$I$2:$I$43</c:f>
              <c:numCache>
                <c:formatCode>General</c:formatCode>
                <c:ptCount val="42"/>
                <c:pt idx="41">
                  <c:v>8.7714489337207005E-2</c:v>
                </c:pt>
              </c:numCache>
            </c:numRef>
          </c:val>
          <c:smooth val="0"/>
          <c:extLst>
            <c:ext xmlns:c16="http://schemas.microsoft.com/office/drawing/2014/chart" uri="{C3380CC4-5D6E-409C-BE32-E72D297353CC}">
              <c16:uniqueId val="{00000007-ABB3-4687-9D28-5A70F15F2967}"/>
            </c:ext>
          </c:extLst>
        </c:ser>
        <c:ser>
          <c:idx val="8"/>
          <c:order val="8"/>
          <c:tx>
            <c:strRef>
              <c:f>Sheet1!$J$1</c:f>
              <c:strCache>
                <c:ptCount val="1"/>
                <c:pt idx="0">
                  <c:v>UMET</c:v>
                </c:pt>
              </c:strCache>
            </c:strRef>
          </c:tx>
          <c:spPr>
            <a:ln w="28575" cap="rnd">
              <a:solidFill>
                <a:schemeClr val="accent3">
                  <a:lumMod val="60000"/>
                </a:schemeClr>
              </a:solidFill>
              <a:round/>
            </a:ln>
            <a:effectLst/>
          </c:spPr>
          <c:marker>
            <c:symbol val="none"/>
          </c:marker>
          <c:cat>
            <c:numRef>
              <c:f>Sheet1!$A$2:$A$43</c:f>
              <c:numCache>
                <c:formatCode>m/d/yyyy</c:formatCode>
                <c:ptCount val="42"/>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numCache>
            </c:numRef>
          </c:cat>
          <c:val>
            <c:numRef>
              <c:f>Sheet1!$J$2:$J$43</c:f>
              <c:numCache>
                <c:formatCode>General</c:formatCode>
                <c:ptCount val="42"/>
                <c:pt idx="41">
                  <c:v>-1.109631602308E-2</c:v>
                </c:pt>
              </c:numCache>
            </c:numRef>
          </c:val>
          <c:smooth val="0"/>
          <c:extLst>
            <c:ext xmlns:c16="http://schemas.microsoft.com/office/drawing/2014/chart" uri="{C3380CC4-5D6E-409C-BE32-E72D297353CC}">
              <c16:uniqueId val="{00000008-ABB3-4687-9D28-5A70F15F2967}"/>
            </c:ext>
          </c:extLst>
        </c:ser>
        <c:dLbls>
          <c:showLegendKey val="0"/>
          <c:showVal val="0"/>
          <c:showCatName val="0"/>
          <c:showSerName val="0"/>
          <c:showPercent val="0"/>
          <c:showBubbleSize val="0"/>
        </c:dLbls>
        <c:smooth val="0"/>
        <c:axId val="378950712"/>
        <c:axId val="378958256"/>
      </c:lineChart>
      <c:dateAx>
        <c:axId val="3789507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958256"/>
        <c:crosses val="autoZero"/>
        <c:auto val="1"/>
        <c:lblOffset val="100"/>
        <c:baseTimeUnit val="days"/>
      </c:dateAx>
      <c:valAx>
        <c:axId val="378958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950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Víctor Santa María</c:v>
                </c:pt>
              </c:strCache>
            </c:strRef>
          </c:tx>
          <c:spPr>
            <a:ln w="28575" cap="rnd">
              <a:solidFill>
                <a:schemeClr val="accent1"/>
              </a:solidFill>
              <a:round/>
            </a:ln>
            <a:effectLst/>
          </c:spPr>
          <c:marker>
            <c:symbol val="none"/>
          </c:marker>
          <c:cat>
            <c:numRef>
              <c:f>Sheet1!$A$2:$A$43</c:f>
              <c:numCache>
                <c:formatCode>m/d/yyyy</c:formatCode>
                <c:ptCount val="42"/>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numCache>
            </c:numRef>
          </c:cat>
          <c:val>
            <c:numRef>
              <c:f>Sheet1!$B$2:$B$43</c:f>
              <c:numCache>
                <c:formatCode>General</c:formatCode>
                <c:ptCount val="4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0.12230991001485</c:v>
                </c:pt>
                <c:pt idx="38">
                  <c:v>0</c:v>
                </c:pt>
                <c:pt idx="39">
                  <c:v>4.2221122208310001E-2</c:v>
                </c:pt>
                <c:pt idx="40">
                  <c:v>0.40184031215421001</c:v>
                </c:pt>
                <c:pt idx="41">
                  <c:v>0.24169360239946</c:v>
                </c:pt>
              </c:numCache>
            </c:numRef>
          </c:val>
          <c:smooth val="0"/>
          <c:extLst>
            <c:ext xmlns:c16="http://schemas.microsoft.com/office/drawing/2014/chart" uri="{C3380CC4-5D6E-409C-BE32-E72D297353CC}">
              <c16:uniqueId val="{00000000-8FBF-449C-945B-6361DD83DDE4}"/>
            </c:ext>
          </c:extLst>
        </c:ser>
        <c:ser>
          <c:idx val="1"/>
          <c:order val="1"/>
          <c:tx>
            <c:strRef>
              <c:f>Sheet1!$C$1</c:f>
              <c:strCache>
                <c:ptCount val="1"/>
                <c:pt idx="0">
                  <c:v>Nicolás Trotta</c:v>
                </c:pt>
              </c:strCache>
            </c:strRef>
          </c:tx>
          <c:spPr>
            <a:ln w="28575" cap="rnd">
              <a:solidFill>
                <a:schemeClr val="accent2"/>
              </a:solidFill>
              <a:round/>
            </a:ln>
            <a:effectLst/>
          </c:spPr>
          <c:marker>
            <c:symbol val="none"/>
          </c:marker>
          <c:cat>
            <c:numRef>
              <c:f>Sheet1!$A$2:$A$43</c:f>
              <c:numCache>
                <c:formatCode>m/d/yyyy</c:formatCode>
                <c:ptCount val="42"/>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numCache>
            </c:numRef>
          </c:cat>
          <c:val>
            <c:numRef>
              <c:f>Sheet1!$C$2:$C$43</c:f>
              <c:numCache>
                <c:formatCode>General</c:formatCode>
                <c:ptCount val="4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numCache>
            </c:numRef>
          </c:val>
          <c:smooth val="0"/>
          <c:extLst>
            <c:ext xmlns:c16="http://schemas.microsoft.com/office/drawing/2014/chart" uri="{C3380CC4-5D6E-409C-BE32-E72D297353CC}">
              <c16:uniqueId val="{00000001-8FBF-449C-945B-6361DD83DDE4}"/>
            </c:ext>
          </c:extLst>
        </c:ser>
        <c:ser>
          <c:idx val="2"/>
          <c:order val="2"/>
          <c:tx>
            <c:strRef>
              <c:f>Sheet1!$D$1</c:f>
              <c:strCache>
                <c:ptCount val="1"/>
                <c:pt idx="0">
                  <c:v>Gisela Marziotta</c:v>
                </c:pt>
              </c:strCache>
            </c:strRef>
          </c:tx>
          <c:spPr>
            <a:ln w="28575" cap="rnd">
              <a:solidFill>
                <a:schemeClr val="accent3"/>
              </a:solidFill>
              <a:round/>
            </a:ln>
            <a:effectLst/>
          </c:spPr>
          <c:marker>
            <c:symbol val="none"/>
          </c:marker>
          <c:cat>
            <c:numRef>
              <c:f>Sheet1!$A$2:$A$43</c:f>
              <c:numCache>
                <c:formatCode>m/d/yyyy</c:formatCode>
                <c:ptCount val="42"/>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numCache>
            </c:numRef>
          </c:cat>
          <c:val>
            <c:numRef>
              <c:f>Sheet1!$D$2:$D$43</c:f>
              <c:numCache>
                <c:formatCode>General</c:formatCode>
                <c:ptCount val="4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2.1182458888019</c:v>
                </c:pt>
                <c:pt idx="38">
                  <c:v>0.30108704152655003</c:v>
                </c:pt>
                <c:pt idx="39">
                  <c:v>0.71132650668333997</c:v>
                </c:pt>
                <c:pt idx="40">
                  <c:v>0.1249316779886</c:v>
                </c:pt>
                <c:pt idx="41">
                  <c:v>1.0524674514696</c:v>
                </c:pt>
              </c:numCache>
            </c:numRef>
          </c:val>
          <c:smooth val="0"/>
          <c:extLst>
            <c:ext xmlns:c16="http://schemas.microsoft.com/office/drawing/2014/chart" uri="{C3380CC4-5D6E-409C-BE32-E72D297353CC}">
              <c16:uniqueId val="{00000002-8FBF-449C-945B-6361DD83DDE4}"/>
            </c:ext>
          </c:extLst>
        </c:ser>
        <c:ser>
          <c:idx val="3"/>
          <c:order val="3"/>
          <c:tx>
            <c:strRef>
              <c:f>Sheet1!$E$1</c:f>
              <c:strCache>
                <c:ptCount val="1"/>
                <c:pt idx="0">
                  <c:v>Santiago Roberto</c:v>
                </c:pt>
              </c:strCache>
            </c:strRef>
          </c:tx>
          <c:spPr>
            <a:ln w="28575" cap="rnd">
              <a:solidFill>
                <a:schemeClr val="accent4"/>
              </a:solidFill>
              <a:round/>
            </a:ln>
            <a:effectLst/>
          </c:spPr>
          <c:marker>
            <c:symbol val="none"/>
          </c:marker>
          <c:cat>
            <c:numRef>
              <c:f>Sheet1!$A$2:$A$43</c:f>
              <c:numCache>
                <c:formatCode>m/d/yyyy</c:formatCode>
                <c:ptCount val="42"/>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numCache>
            </c:numRef>
          </c:cat>
          <c:val>
            <c:numRef>
              <c:f>Sheet1!$E$2:$E$43</c:f>
              <c:numCache>
                <c:formatCode>General</c:formatCode>
                <c:ptCount val="4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57.228017883756003</c:v>
                </c:pt>
                <c:pt idx="41">
                  <c:v>13.224368499257</c:v>
                </c:pt>
              </c:numCache>
            </c:numRef>
          </c:val>
          <c:smooth val="0"/>
          <c:extLst>
            <c:ext xmlns:c16="http://schemas.microsoft.com/office/drawing/2014/chart" uri="{C3380CC4-5D6E-409C-BE32-E72D297353CC}">
              <c16:uniqueId val="{00000003-8FBF-449C-945B-6361DD83DDE4}"/>
            </c:ext>
          </c:extLst>
        </c:ser>
        <c:ser>
          <c:idx val="4"/>
          <c:order val="4"/>
          <c:tx>
            <c:strRef>
              <c:f>Sheet1!$F$1</c:f>
              <c:strCache>
                <c:ptCount val="1"/>
                <c:pt idx="0">
                  <c:v>Francisco Cafiero</c:v>
                </c:pt>
              </c:strCache>
            </c:strRef>
          </c:tx>
          <c:spPr>
            <a:ln w="28575" cap="rnd">
              <a:solidFill>
                <a:schemeClr val="accent5"/>
              </a:solidFill>
              <a:round/>
            </a:ln>
            <a:effectLst/>
          </c:spPr>
          <c:marker>
            <c:symbol val="none"/>
          </c:marker>
          <c:cat>
            <c:numRef>
              <c:f>Sheet1!$A$2:$A$43</c:f>
              <c:numCache>
                <c:formatCode>m/d/yyyy</c:formatCode>
                <c:ptCount val="42"/>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numCache>
            </c:numRef>
          </c:cat>
          <c:val>
            <c:numRef>
              <c:f>Sheet1!$F$2:$F$43</c:f>
              <c:numCache>
                <c:formatCode>General</c:formatCode>
                <c:ptCount val="4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4.0622964410493001</c:v>
                </c:pt>
                <c:pt idx="38">
                  <c:v>0</c:v>
                </c:pt>
                <c:pt idx="39">
                  <c:v>0</c:v>
                </c:pt>
                <c:pt idx="40">
                  <c:v>0.80535323029549</c:v>
                </c:pt>
                <c:pt idx="41">
                  <c:v>0</c:v>
                </c:pt>
              </c:numCache>
            </c:numRef>
          </c:val>
          <c:smooth val="0"/>
          <c:extLst>
            <c:ext xmlns:c16="http://schemas.microsoft.com/office/drawing/2014/chart" uri="{C3380CC4-5D6E-409C-BE32-E72D297353CC}">
              <c16:uniqueId val="{00000004-8FBF-449C-945B-6361DD83DDE4}"/>
            </c:ext>
          </c:extLst>
        </c:ser>
        <c:ser>
          <c:idx val="5"/>
          <c:order val="5"/>
          <c:tx>
            <c:strRef>
              <c:f>Sheet1!$G$1</c:f>
              <c:strCache>
                <c:ptCount val="1"/>
                <c:pt idx="0">
                  <c:v>Lucrecia Cardoso</c:v>
                </c:pt>
              </c:strCache>
            </c:strRef>
          </c:tx>
          <c:spPr>
            <a:ln w="28575" cap="rnd">
              <a:solidFill>
                <a:schemeClr val="accent6"/>
              </a:solidFill>
              <a:round/>
            </a:ln>
            <a:effectLst/>
          </c:spPr>
          <c:marker>
            <c:symbol val="none"/>
          </c:marker>
          <c:cat>
            <c:numRef>
              <c:f>Sheet1!$A$2:$A$43</c:f>
              <c:numCache>
                <c:formatCode>m/d/yyyy</c:formatCode>
                <c:ptCount val="42"/>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numCache>
            </c:numRef>
          </c:cat>
          <c:val>
            <c:numRef>
              <c:f>Sheet1!$G$2:$G$43</c:f>
              <c:numCache>
                <c:formatCode>General</c:formatCode>
                <c:ptCount val="4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6.5906001565268005E-2</c:v>
                </c:pt>
                <c:pt idx="38">
                  <c:v>2.8836251287333001E-2</c:v>
                </c:pt>
                <c:pt idx="39">
                  <c:v>1.7526877291263001</c:v>
                </c:pt>
                <c:pt idx="40">
                  <c:v>0.11529750875026</c:v>
                </c:pt>
                <c:pt idx="41">
                  <c:v>5.3438566202162002E-2</c:v>
                </c:pt>
              </c:numCache>
            </c:numRef>
          </c:val>
          <c:smooth val="0"/>
          <c:extLst>
            <c:ext xmlns:c16="http://schemas.microsoft.com/office/drawing/2014/chart" uri="{C3380CC4-5D6E-409C-BE32-E72D297353CC}">
              <c16:uniqueId val="{00000005-8FBF-449C-945B-6361DD83DDE4}"/>
            </c:ext>
          </c:extLst>
        </c:ser>
        <c:ser>
          <c:idx val="6"/>
          <c:order val="6"/>
          <c:tx>
            <c:strRef>
              <c:f>Sheet1!$H$1</c:f>
              <c:strCache>
                <c:ptCount val="1"/>
                <c:pt idx="0">
                  <c:v>Matías Barroetaveña</c:v>
                </c:pt>
              </c:strCache>
            </c:strRef>
          </c:tx>
          <c:spPr>
            <a:ln w="28575" cap="rnd">
              <a:solidFill>
                <a:schemeClr val="accent1">
                  <a:lumMod val="60000"/>
                </a:schemeClr>
              </a:solidFill>
              <a:round/>
            </a:ln>
            <a:effectLst/>
          </c:spPr>
          <c:marker>
            <c:symbol val="none"/>
          </c:marker>
          <c:cat>
            <c:numRef>
              <c:f>Sheet1!$A$2:$A$43</c:f>
              <c:numCache>
                <c:formatCode>m/d/yyyy</c:formatCode>
                <c:ptCount val="42"/>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numCache>
            </c:numRef>
          </c:cat>
          <c:val>
            <c:numRef>
              <c:f>Sheet1!$H$2:$H$43</c:f>
              <c:numCache>
                <c:formatCode>General</c:formatCode>
                <c:ptCount val="4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0.26408450704225001</c:v>
                </c:pt>
                <c:pt idx="41">
                  <c:v>0.17605633802817</c:v>
                </c:pt>
              </c:numCache>
            </c:numRef>
          </c:val>
          <c:smooth val="0"/>
          <c:extLst>
            <c:ext xmlns:c16="http://schemas.microsoft.com/office/drawing/2014/chart" uri="{C3380CC4-5D6E-409C-BE32-E72D297353CC}">
              <c16:uniqueId val="{00000006-8FBF-449C-945B-6361DD83DDE4}"/>
            </c:ext>
          </c:extLst>
        </c:ser>
        <c:ser>
          <c:idx val="7"/>
          <c:order val="7"/>
          <c:tx>
            <c:strRef>
              <c:f>Sheet1!$I$1</c:f>
              <c:strCache>
                <c:ptCount val="1"/>
                <c:pt idx="0">
                  <c:v>Suterh Trabajadores de Edificios</c:v>
                </c:pt>
              </c:strCache>
            </c:strRef>
          </c:tx>
          <c:spPr>
            <a:ln w="28575" cap="rnd">
              <a:solidFill>
                <a:schemeClr val="accent2">
                  <a:lumMod val="60000"/>
                </a:schemeClr>
              </a:solidFill>
              <a:round/>
            </a:ln>
            <a:effectLst/>
          </c:spPr>
          <c:marker>
            <c:symbol val="none"/>
          </c:marker>
          <c:cat>
            <c:numRef>
              <c:f>Sheet1!$A$2:$A$43</c:f>
              <c:numCache>
                <c:formatCode>m/d/yyyy</c:formatCode>
                <c:ptCount val="42"/>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numCache>
            </c:numRef>
          </c:cat>
          <c:val>
            <c:numRef>
              <c:f>Sheet1!$I$2:$I$43</c:f>
              <c:numCache>
                <c:formatCode>General</c:formatCode>
                <c:ptCount val="4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0.85073154693408004</c:v>
                </c:pt>
              </c:numCache>
            </c:numRef>
          </c:val>
          <c:smooth val="0"/>
          <c:extLst>
            <c:ext xmlns:c16="http://schemas.microsoft.com/office/drawing/2014/chart" uri="{C3380CC4-5D6E-409C-BE32-E72D297353CC}">
              <c16:uniqueId val="{00000007-8FBF-449C-945B-6361DD83DDE4}"/>
            </c:ext>
          </c:extLst>
        </c:ser>
        <c:ser>
          <c:idx val="8"/>
          <c:order val="8"/>
          <c:tx>
            <c:strRef>
              <c:f>Sheet1!$J$1</c:f>
              <c:strCache>
                <c:ptCount val="1"/>
                <c:pt idx="0">
                  <c:v>UMET</c:v>
                </c:pt>
              </c:strCache>
            </c:strRef>
          </c:tx>
          <c:spPr>
            <a:ln w="28575" cap="rnd">
              <a:solidFill>
                <a:schemeClr val="accent3">
                  <a:lumMod val="60000"/>
                </a:schemeClr>
              </a:solidFill>
              <a:round/>
            </a:ln>
            <a:effectLst/>
          </c:spPr>
          <c:marker>
            <c:symbol val="none"/>
          </c:marker>
          <c:cat>
            <c:numRef>
              <c:f>Sheet1!$A$2:$A$43</c:f>
              <c:numCache>
                <c:formatCode>m/d/yyyy</c:formatCode>
                <c:ptCount val="42"/>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numCache>
            </c:numRef>
          </c:cat>
          <c:val>
            <c:numRef>
              <c:f>Sheet1!$J$2:$J$43</c:f>
              <c:numCache>
                <c:formatCode>General</c:formatCode>
                <c:ptCount val="4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numCache>
            </c:numRef>
          </c:val>
          <c:smooth val="0"/>
          <c:extLst>
            <c:ext xmlns:c16="http://schemas.microsoft.com/office/drawing/2014/chart" uri="{C3380CC4-5D6E-409C-BE32-E72D297353CC}">
              <c16:uniqueId val="{00000008-8FBF-449C-945B-6361DD83DDE4}"/>
            </c:ext>
          </c:extLst>
        </c:ser>
        <c:dLbls>
          <c:showLegendKey val="0"/>
          <c:showVal val="0"/>
          <c:showCatName val="0"/>
          <c:showSerName val="0"/>
          <c:showPercent val="0"/>
          <c:showBubbleSize val="0"/>
        </c:dLbls>
        <c:smooth val="0"/>
        <c:axId val="384937408"/>
        <c:axId val="384942000"/>
      </c:lineChart>
      <c:dateAx>
        <c:axId val="3849374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942000"/>
        <c:crosses val="autoZero"/>
        <c:auto val="1"/>
        <c:lblOffset val="100"/>
        <c:baseTimeUnit val="days"/>
      </c:dateAx>
      <c:valAx>
        <c:axId val="384942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937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Sheet1!$A$2:$A$10</c:f>
              <c:strCache>
                <c:ptCount val="9"/>
                <c:pt idx="0">
                  <c:v>Víctor Santa María</c:v>
                </c:pt>
                <c:pt idx="1">
                  <c:v>Nicolás Trotta</c:v>
                </c:pt>
                <c:pt idx="2">
                  <c:v>Gisela Marziotta</c:v>
                </c:pt>
                <c:pt idx="3">
                  <c:v>Santiago Roberto</c:v>
                </c:pt>
                <c:pt idx="4">
                  <c:v>Francisco Cafiero</c:v>
                </c:pt>
                <c:pt idx="5">
                  <c:v>Lucrecia Cardoso</c:v>
                </c:pt>
                <c:pt idx="6">
                  <c:v>Matías Barroetaveña</c:v>
                </c:pt>
                <c:pt idx="7">
                  <c:v>Suterh Trabajadores de Edificios</c:v>
                </c:pt>
                <c:pt idx="8">
                  <c:v>UMET</c:v>
                </c:pt>
              </c:strCache>
            </c:strRef>
          </c:cat>
          <c:val>
            <c:numRef>
              <c:f>Sheet1!$B$2:$B$10</c:f>
              <c:numCache>
                <c:formatCode>General</c:formatCode>
                <c:ptCount val="9"/>
                <c:pt idx="0">
                  <c:v>3761</c:v>
                </c:pt>
                <c:pt idx="1">
                  <c:v>1083</c:v>
                </c:pt>
                <c:pt idx="2">
                  <c:v>11022</c:v>
                </c:pt>
                <c:pt idx="3">
                  <c:v>3849</c:v>
                </c:pt>
                <c:pt idx="4">
                  <c:v>5351</c:v>
                </c:pt>
                <c:pt idx="5">
                  <c:v>1205</c:v>
                </c:pt>
                <c:pt idx="6">
                  <c:v>107</c:v>
                </c:pt>
                <c:pt idx="7">
                  <c:v>5900</c:v>
                </c:pt>
                <c:pt idx="8">
                  <c:v>10039</c:v>
                </c:pt>
              </c:numCache>
            </c:numRef>
          </c:val>
          <c:extLst>
            <c:ext xmlns:c16="http://schemas.microsoft.com/office/drawing/2014/chart" uri="{C3380CC4-5D6E-409C-BE32-E72D297353CC}">
              <c16:uniqueId val="{00000000-3F82-4C56-B084-EC9E69086358}"/>
            </c:ext>
          </c:extLst>
        </c:ser>
        <c:dLbls>
          <c:showLegendKey val="0"/>
          <c:showVal val="0"/>
          <c:showCatName val="0"/>
          <c:showSerName val="0"/>
          <c:showPercent val="0"/>
          <c:showBubbleSize val="0"/>
        </c:dLbls>
        <c:gapWidth val="219"/>
        <c:overlap val="-27"/>
        <c:axId val="384941016"/>
        <c:axId val="384941344"/>
      </c:barChart>
      <c:catAx>
        <c:axId val="384941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941344"/>
        <c:crosses val="autoZero"/>
        <c:auto val="1"/>
        <c:lblAlgn val="ctr"/>
        <c:lblOffset val="100"/>
        <c:noMultiLvlLbl val="0"/>
      </c:catAx>
      <c:valAx>
        <c:axId val="384941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941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Víctor Santa María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73.076899999999995</c:v>
                </c:pt>
                <c:pt idx="2">
                  <c:v>34.122700000000002</c:v>
                </c:pt>
                <c:pt idx="3">
                  <c:v>0</c:v>
                </c:pt>
                <c:pt idx="4">
                  <c:v>0</c:v>
                </c:pt>
                <c:pt idx="5">
                  <c:v>0</c:v>
                </c:pt>
              </c:numCache>
            </c:numRef>
          </c:val>
          <c:extLst>
            <c:ext xmlns:c16="http://schemas.microsoft.com/office/drawing/2014/chart" uri="{C3380CC4-5D6E-409C-BE32-E72D297353CC}">
              <c16:uniqueId val="{00000000-977C-4951-BD97-0B195E987F9D}"/>
            </c:ext>
          </c:extLst>
        </c:ser>
        <c:ser>
          <c:idx val="1"/>
          <c:order val="1"/>
          <c:tx>
            <c:strRef>
              <c:f>Sheet1!$C$1</c:f>
              <c:strCache>
                <c:ptCount val="1"/>
                <c:pt idx="0">
                  <c:v>Nicolás Trotta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19.7135</c:v>
                </c:pt>
                <c:pt idx="1">
                  <c:v>11.538500000000001</c:v>
                </c:pt>
                <c:pt idx="2">
                  <c:v>9.8257999999999992</c:v>
                </c:pt>
                <c:pt idx="3">
                  <c:v>0</c:v>
                </c:pt>
                <c:pt idx="4">
                  <c:v>0</c:v>
                </c:pt>
                <c:pt idx="5">
                  <c:v>0</c:v>
                </c:pt>
              </c:numCache>
            </c:numRef>
          </c:val>
          <c:extLst>
            <c:ext xmlns:c16="http://schemas.microsoft.com/office/drawing/2014/chart" uri="{C3380CC4-5D6E-409C-BE32-E72D297353CC}">
              <c16:uniqueId val="{00000001-977C-4951-BD97-0B195E987F9D}"/>
            </c:ext>
          </c:extLst>
        </c:ser>
        <c:ser>
          <c:idx val="2"/>
          <c:order val="2"/>
          <c:tx>
            <c:strRef>
              <c:f>Sheet1!$D$1</c:f>
              <c:strCache>
                <c:ptCount val="1"/>
                <c:pt idx="0">
                  <c:v>Gisela Marziotta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37.377000000000002</c:v>
                </c:pt>
                <c:pt idx="1">
                  <c:v>100</c:v>
                </c:pt>
                <c:pt idx="2">
                  <c:v>100</c:v>
                </c:pt>
                <c:pt idx="3">
                  <c:v>0</c:v>
                </c:pt>
                <c:pt idx="4">
                  <c:v>0</c:v>
                </c:pt>
                <c:pt idx="5">
                  <c:v>0</c:v>
                </c:pt>
              </c:numCache>
            </c:numRef>
          </c:val>
          <c:extLst>
            <c:ext xmlns:c16="http://schemas.microsoft.com/office/drawing/2014/chart" uri="{C3380CC4-5D6E-409C-BE32-E72D297353CC}">
              <c16:uniqueId val="{00000002-977C-4951-BD97-0B195E987F9D}"/>
            </c:ext>
          </c:extLst>
        </c:ser>
        <c:ser>
          <c:idx val="3"/>
          <c:order val="3"/>
          <c:tx>
            <c:strRef>
              <c:f>Sheet1!$E$1</c:f>
              <c:strCache>
                <c:ptCount val="1"/>
                <c:pt idx="0">
                  <c:v>Santiago Roberto</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1.9655</c:v>
                </c:pt>
                <c:pt idx="1">
                  <c:v>53.846200000000003</c:v>
                </c:pt>
                <c:pt idx="2">
                  <c:v>34.921100000000003</c:v>
                </c:pt>
                <c:pt idx="3">
                  <c:v>0</c:v>
                </c:pt>
                <c:pt idx="4">
                  <c:v>0</c:v>
                </c:pt>
                <c:pt idx="5">
                  <c:v>0</c:v>
                </c:pt>
              </c:numCache>
            </c:numRef>
          </c:val>
          <c:extLst>
            <c:ext xmlns:c16="http://schemas.microsoft.com/office/drawing/2014/chart" uri="{C3380CC4-5D6E-409C-BE32-E72D297353CC}">
              <c16:uniqueId val="{00000003-977C-4951-BD97-0B195E987F9D}"/>
            </c:ext>
          </c:extLst>
        </c:ser>
        <c:ser>
          <c:idx val="4"/>
          <c:order val="4"/>
          <c:tx>
            <c:strRef>
              <c:f>Sheet1!$F$1</c:f>
              <c:strCache>
                <c:ptCount val="1"/>
                <c:pt idx="0">
                  <c:v>Francisco Cafiero</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49.178800000000003</c:v>
                </c:pt>
                <c:pt idx="1">
                  <c:v>11.538500000000001</c:v>
                </c:pt>
                <c:pt idx="2">
                  <c:v>48.548400000000001</c:v>
                </c:pt>
                <c:pt idx="3">
                  <c:v>0</c:v>
                </c:pt>
                <c:pt idx="4">
                  <c:v>0</c:v>
                </c:pt>
                <c:pt idx="5">
                  <c:v>0</c:v>
                </c:pt>
              </c:numCache>
            </c:numRef>
          </c:val>
          <c:extLst>
            <c:ext xmlns:c16="http://schemas.microsoft.com/office/drawing/2014/chart" uri="{C3380CC4-5D6E-409C-BE32-E72D297353CC}">
              <c16:uniqueId val="{00000004-977C-4951-BD97-0B195E987F9D}"/>
            </c:ext>
          </c:extLst>
        </c:ser>
        <c:ser>
          <c:idx val="5"/>
          <c:order val="5"/>
          <c:tx>
            <c:strRef>
              <c:f>Sheet1!$G$1</c:f>
              <c:strCache>
                <c:ptCount val="1"/>
                <c:pt idx="0">
                  <c:v>Lucrecia Cardoso</c:v>
                </c:pt>
              </c:strCache>
            </c:strRef>
          </c:tx>
          <c:spPr>
            <a:ln w="28575" cap="rnd">
              <a:solidFill>
                <a:schemeClr val="accent6"/>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Sheet1!$G$2:$G$7</c:f>
              <c:numCache>
                <c:formatCode>General</c:formatCode>
                <c:ptCount val="6"/>
                <c:pt idx="0">
                  <c:v>70.942300000000003</c:v>
                </c:pt>
                <c:pt idx="1">
                  <c:v>21.794899999999998</c:v>
                </c:pt>
                <c:pt idx="2">
                  <c:v>10.932700000000001</c:v>
                </c:pt>
                <c:pt idx="3">
                  <c:v>0</c:v>
                </c:pt>
                <c:pt idx="4">
                  <c:v>0</c:v>
                </c:pt>
                <c:pt idx="5">
                  <c:v>0</c:v>
                </c:pt>
              </c:numCache>
            </c:numRef>
          </c:val>
          <c:extLst>
            <c:ext xmlns:c16="http://schemas.microsoft.com/office/drawing/2014/chart" uri="{C3380CC4-5D6E-409C-BE32-E72D297353CC}">
              <c16:uniqueId val="{00000005-977C-4951-BD97-0B195E987F9D}"/>
            </c:ext>
          </c:extLst>
        </c:ser>
        <c:ser>
          <c:idx val="6"/>
          <c:order val="6"/>
          <c:tx>
            <c:strRef>
              <c:f>Sheet1!$H$1</c:f>
              <c:strCache>
                <c:ptCount val="1"/>
                <c:pt idx="0">
                  <c:v>Matías Barroetaveña</c:v>
                </c:pt>
              </c:strCache>
            </c:strRef>
          </c:tx>
          <c:spPr>
            <a:ln w="28575" cap="rnd">
              <a:solidFill>
                <a:schemeClr val="accent1">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Sheet1!$H$2:$H$7</c:f>
              <c:numCache>
                <c:formatCode>General</c:formatCode>
                <c:ptCount val="6"/>
                <c:pt idx="0">
                  <c:v>3.3079000000000001</c:v>
                </c:pt>
                <c:pt idx="1">
                  <c:v>20.512799999999999</c:v>
                </c:pt>
                <c:pt idx="2">
                  <c:v>0.9708</c:v>
                </c:pt>
                <c:pt idx="3">
                  <c:v>0</c:v>
                </c:pt>
                <c:pt idx="4">
                  <c:v>0</c:v>
                </c:pt>
                <c:pt idx="5">
                  <c:v>0</c:v>
                </c:pt>
              </c:numCache>
            </c:numRef>
          </c:val>
          <c:extLst>
            <c:ext xmlns:c16="http://schemas.microsoft.com/office/drawing/2014/chart" uri="{C3380CC4-5D6E-409C-BE32-E72D297353CC}">
              <c16:uniqueId val="{00000006-977C-4951-BD97-0B195E987F9D}"/>
            </c:ext>
          </c:extLst>
        </c:ser>
        <c:ser>
          <c:idx val="7"/>
          <c:order val="7"/>
          <c:tx>
            <c:strRef>
              <c:f>Sheet1!$I$1</c:f>
              <c:strCache>
                <c:ptCount val="1"/>
                <c:pt idx="0">
                  <c:v>Suterh Trabajadores de Edificios</c:v>
                </c:pt>
              </c:strCache>
            </c:strRef>
          </c:tx>
          <c:spPr>
            <a:ln w="28575" cap="rnd">
              <a:solidFill>
                <a:schemeClr val="accent2">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Sheet1!$I$2:$I$7</c:f>
              <c:numCache>
                <c:formatCode>General</c:formatCode>
                <c:ptCount val="6"/>
                <c:pt idx="0">
                  <c:v>53.162300000000002</c:v>
                </c:pt>
                <c:pt idx="1">
                  <c:v>74.358999999999995</c:v>
                </c:pt>
                <c:pt idx="2">
                  <c:v>53.529299999999999</c:v>
                </c:pt>
                <c:pt idx="3">
                  <c:v>100</c:v>
                </c:pt>
                <c:pt idx="4">
                  <c:v>0</c:v>
                </c:pt>
                <c:pt idx="5">
                  <c:v>0</c:v>
                </c:pt>
              </c:numCache>
            </c:numRef>
          </c:val>
          <c:extLst>
            <c:ext xmlns:c16="http://schemas.microsoft.com/office/drawing/2014/chart" uri="{C3380CC4-5D6E-409C-BE32-E72D297353CC}">
              <c16:uniqueId val="{00000007-977C-4951-BD97-0B195E987F9D}"/>
            </c:ext>
          </c:extLst>
        </c:ser>
        <c:ser>
          <c:idx val="8"/>
          <c:order val="8"/>
          <c:tx>
            <c:strRef>
              <c:f>Sheet1!$J$1</c:f>
              <c:strCache>
                <c:ptCount val="1"/>
                <c:pt idx="0">
                  <c:v>UMET</c:v>
                </c:pt>
              </c:strCache>
            </c:strRef>
          </c:tx>
          <c:spPr>
            <a:ln w="28575" cap="rnd">
              <a:solidFill>
                <a:schemeClr val="accent3">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Sheet1!$J$2:$J$7</c:f>
              <c:numCache>
                <c:formatCode>General</c:formatCode>
                <c:ptCount val="6"/>
                <c:pt idx="0">
                  <c:v>52.478000000000002</c:v>
                </c:pt>
                <c:pt idx="1">
                  <c:v>29.487200000000001</c:v>
                </c:pt>
                <c:pt idx="2">
                  <c:v>91.081500000000005</c:v>
                </c:pt>
                <c:pt idx="3">
                  <c:v>0</c:v>
                </c:pt>
                <c:pt idx="4">
                  <c:v>0</c:v>
                </c:pt>
                <c:pt idx="5">
                  <c:v>0</c:v>
                </c:pt>
              </c:numCache>
            </c:numRef>
          </c:val>
          <c:extLst>
            <c:ext xmlns:c16="http://schemas.microsoft.com/office/drawing/2014/chart" uri="{C3380CC4-5D6E-409C-BE32-E72D297353CC}">
              <c16:uniqueId val="{00000008-977C-4951-BD97-0B195E987F9D}"/>
            </c:ext>
          </c:extLst>
        </c:ser>
        <c:dLbls>
          <c:showLegendKey val="0"/>
          <c:showVal val="0"/>
          <c:showCatName val="0"/>
          <c:showSerName val="0"/>
          <c:showPercent val="0"/>
          <c:showBubbleSize val="0"/>
        </c:dLbls>
        <c:axId val="484628080"/>
        <c:axId val="484629392"/>
      </c:radarChart>
      <c:catAx>
        <c:axId val="484628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4629392"/>
        <c:crosses val="autoZero"/>
        <c:auto val="1"/>
        <c:lblAlgn val="ctr"/>
        <c:lblOffset val="100"/>
        <c:noMultiLvlLbl val="0"/>
      </c:catAx>
      <c:valAx>
        <c:axId val="484629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4628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Víctor Santa María</c:v>
                </c:pt>
              </c:strCache>
            </c:strRef>
          </c:tx>
          <c:spPr>
            <a:ln w="28575" cap="rnd">
              <a:solidFill>
                <a:schemeClr val="accent1"/>
              </a:solidFill>
              <a:round/>
            </a:ln>
            <a:effectLst/>
          </c:spPr>
          <c:marker>
            <c:symbol val="none"/>
          </c:marker>
          <c:cat>
            <c:numRef>
              <c:f>Sheet1!$A$2:$A$43</c:f>
              <c:numCache>
                <c:formatCode>m/d/yyyy</c:formatCode>
                <c:ptCount val="42"/>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numCache>
            </c:numRef>
          </c:cat>
          <c:val>
            <c:numRef>
              <c:f>Sheet1!$B$2:$B$43</c:f>
              <c:numCache>
                <c:formatCode>General</c:formatCode>
                <c:ptCount val="42"/>
                <c:pt idx="36">
                  <c:v>34338</c:v>
                </c:pt>
                <c:pt idx="37">
                  <c:v>34341</c:v>
                </c:pt>
                <c:pt idx="38">
                  <c:v>34343</c:v>
                </c:pt>
                <c:pt idx="39">
                  <c:v>34343</c:v>
                </c:pt>
                <c:pt idx="40">
                  <c:v>34341</c:v>
                </c:pt>
                <c:pt idx="41">
                  <c:v>34342</c:v>
                </c:pt>
              </c:numCache>
            </c:numRef>
          </c:val>
          <c:smooth val="0"/>
          <c:extLst>
            <c:ext xmlns:c16="http://schemas.microsoft.com/office/drawing/2014/chart" uri="{C3380CC4-5D6E-409C-BE32-E72D297353CC}">
              <c16:uniqueId val="{00000000-00DD-4A72-9695-0E8E46784E22}"/>
            </c:ext>
          </c:extLst>
        </c:ser>
        <c:ser>
          <c:idx val="1"/>
          <c:order val="1"/>
          <c:tx>
            <c:strRef>
              <c:f>Sheet1!$C$1</c:f>
              <c:strCache>
                <c:ptCount val="1"/>
                <c:pt idx="0">
                  <c:v>Nicolás Trotta</c:v>
                </c:pt>
              </c:strCache>
            </c:strRef>
          </c:tx>
          <c:spPr>
            <a:ln w="28575" cap="rnd">
              <a:solidFill>
                <a:schemeClr val="accent2"/>
              </a:solidFill>
              <a:round/>
            </a:ln>
            <a:effectLst/>
          </c:spPr>
          <c:marker>
            <c:symbol val="none"/>
          </c:marker>
          <c:cat>
            <c:numRef>
              <c:f>Sheet1!$A$2:$A$43</c:f>
              <c:numCache>
                <c:formatCode>m/d/yyyy</c:formatCode>
                <c:ptCount val="42"/>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numCache>
            </c:numRef>
          </c:cat>
          <c:val>
            <c:numRef>
              <c:f>Sheet1!$C$2:$C$43</c:f>
              <c:numCache>
                <c:formatCode>General</c:formatCode>
                <c:ptCount val="42"/>
                <c:pt idx="36">
                  <c:v>6760</c:v>
                </c:pt>
                <c:pt idx="37">
                  <c:v>6767</c:v>
                </c:pt>
                <c:pt idx="38">
                  <c:v>6770</c:v>
                </c:pt>
                <c:pt idx="39">
                  <c:v>6770</c:v>
                </c:pt>
                <c:pt idx="40">
                  <c:v>6771</c:v>
                </c:pt>
                <c:pt idx="41">
                  <c:v>6770</c:v>
                </c:pt>
              </c:numCache>
            </c:numRef>
          </c:val>
          <c:smooth val="0"/>
          <c:extLst>
            <c:ext xmlns:c16="http://schemas.microsoft.com/office/drawing/2014/chart" uri="{C3380CC4-5D6E-409C-BE32-E72D297353CC}">
              <c16:uniqueId val="{00000001-00DD-4A72-9695-0E8E46784E22}"/>
            </c:ext>
          </c:extLst>
        </c:ser>
        <c:ser>
          <c:idx val="2"/>
          <c:order val="2"/>
          <c:tx>
            <c:strRef>
              <c:f>Sheet1!$D$1</c:f>
              <c:strCache>
                <c:ptCount val="1"/>
                <c:pt idx="0">
                  <c:v>Gisela Marziotta</c:v>
                </c:pt>
              </c:strCache>
            </c:strRef>
          </c:tx>
          <c:spPr>
            <a:ln w="28575" cap="rnd">
              <a:solidFill>
                <a:schemeClr val="accent3"/>
              </a:solidFill>
              <a:round/>
            </a:ln>
            <a:effectLst/>
          </c:spPr>
          <c:marker>
            <c:symbol val="none"/>
          </c:marker>
          <c:cat>
            <c:numRef>
              <c:f>Sheet1!$A$2:$A$43</c:f>
              <c:numCache>
                <c:formatCode>m/d/yyyy</c:formatCode>
                <c:ptCount val="42"/>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numCache>
            </c:numRef>
          </c:cat>
          <c:val>
            <c:numRef>
              <c:f>Sheet1!$D$2:$D$43</c:f>
              <c:numCache>
                <c:formatCode>General</c:formatCode>
                <c:ptCount val="42"/>
                <c:pt idx="36">
                  <c:v>12756</c:v>
                </c:pt>
                <c:pt idx="37">
                  <c:v>12785</c:v>
                </c:pt>
                <c:pt idx="38">
                  <c:v>12790</c:v>
                </c:pt>
                <c:pt idx="39">
                  <c:v>12796</c:v>
                </c:pt>
                <c:pt idx="40">
                  <c:v>12819</c:v>
                </c:pt>
                <c:pt idx="41">
                  <c:v>12836</c:v>
                </c:pt>
              </c:numCache>
            </c:numRef>
          </c:val>
          <c:smooth val="0"/>
          <c:extLst>
            <c:ext xmlns:c16="http://schemas.microsoft.com/office/drawing/2014/chart" uri="{C3380CC4-5D6E-409C-BE32-E72D297353CC}">
              <c16:uniqueId val="{00000002-00DD-4A72-9695-0E8E46784E22}"/>
            </c:ext>
          </c:extLst>
        </c:ser>
        <c:ser>
          <c:idx val="3"/>
          <c:order val="3"/>
          <c:tx>
            <c:strRef>
              <c:f>Sheet1!$E$1</c:f>
              <c:strCache>
                <c:ptCount val="1"/>
                <c:pt idx="0">
                  <c:v>Santiago Roberto</c:v>
                </c:pt>
              </c:strCache>
            </c:strRef>
          </c:tx>
          <c:spPr>
            <a:ln w="28575" cap="rnd">
              <a:solidFill>
                <a:schemeClr val="accent4"/>
              </a:solidFill>
              <a:round/>
            </a:ln>
            <a:effectLst/>
          </c:spPr>
          <c:marker>
            <c:symbol val="none"/>
          </c:marker>
          <c:cat>
            <c:numRef>
              <c:f>Sheet1!$A$2:$A$43</c:f>
              <c:numCache>
                <c:formatCode>m/d/yyyy</c:formatCode>
                <c:ptCount val="42"/>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numCache>
            </c:numRef>
          </c:cat>
          <c:val>
            <c:numRef>
              <c:f>Sheet1!$E$2:$E$43</c:f>
              <c:numCache>
                <c:formatCode>General</c:formatCode>
                <c:ptCount val="42"/>
                <c:pt idx="36">
                  <c:v>671</c:v>
                </c:pt>
                <c:pt idx="37">
                  <c:v>671</c:v>
                </c:pt>
                <c:pt idx="38">
                  <c:v>671</c:v>
                </c:pt>
                <c:pt idx="39">
                  <c:v>671</c:v>
                </c:pt>
                <c:pt idx="40">
                  <c:v>672</c:v>
                </c:pt>
                <c:pt idx="41">
                  <c:v>675</c:v>
                </c:pt>
              </c:numCache>
            </c:numRef>
          </c:val>
          <c:smooth val="0"/>
          <c:extLst>
            <c:ext xmlns:c16="http://schemas.microsoft.com/office/drawing/2014/chart" uri="{C3380CC4-5D6E-409C-BE32-E72D297353CC}">
              <c16:uniqueId val="{00000003-00DD-4A72-9695-0E8E46784E22}"/>
            </c:ext>
          </c:extLst>
        </c:ser>
        <c:ser>
          <c:idx val="4"/>
          <c:order val="4"/>
          <c:tx>
            <c:strRef>
              <c:f>Sheet1!$F$1</c:f>
              <c:strCache>
                <c:ptCount val="1"/>
                <c:pt idx="0">
                  <c:v>Francisco Cafiero</c:v>
                </c:pt>
              </c:strCache>
            </c:strRef>
          </c:tx>
          <c:spPr>
            <a:ln w="28575" cap="rnd">
              <a:solidFill>
                <a:schemeClr val="accent5"/>
              </a:solidFill>
              <a:round/>
            </a:ln>
            <a:effectLst/>
          </c:spPr>
          <c:marker>
            <c:symbol val="none"/>
          </c:marker>
          <c:cat>
            <c:numRef>
              <c:f>Sheet1!$A$2:$A$43</c:f>
              <c:numCache>
                <c:formatCode>m/d/yyyy</c:formatCode>
                <c:ptCount val="42"/>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numCache>
            </c:numRef>
          </c:cat>
          <c:val>
            <c:numRef>
              <c:f>Sheet1!$F$2:$F$43</c:f>
              <c:numCache>
                <c:formatCode>General</c:formatCode>
                <c:ptCount val="42"/>
                <c:pt idx="36">
                  <c:v>16886</c:v>
                </c:pt>
                <c:pt idx="37">
                  <c:v>16888</c:v>
                </c:pt>
                <c:pt idx="38">
                  <c:v>16891</c:v>
                </c:pt>
                <c:pt idx="39">
                  <c:v>16889</c:v>
                </c:pt>
                <c:pt idx="40">
                  <c:v>16886</c:v>
                </c:pt>
                <c:pt idx="41">
                  <c:v>16889</c:v>
                </c:pt>
              </c:numCache>
            </c:numRef>
          </c:val>
          <c:smooth val="0"/>
          <c:extLst>
            <c:ext xmlns:c16="http://schemas.microsoft.com/office/drawing/2014/chart" uri="{C3380CC4-5D6E-409C-BE32-E72D297353CC}">
              <c16:uniqueId val="{00000004-00DD-4A72-9695-0E8E46784E22}"/>
            </c:ext>
          </c:extLst>
        </c:ser>
        <c:ser>
          <c:idx val="5"/>
          <c:order val="5"/>
          <c:tx>
            <c:strRef>
              <c:f>Sheet1!$G$1</c:f>
              <c:strCache>
                <c:ptCount val="1"/>
                <c:pt idx="0">
                  <c:v>Lucrecia Cardoso</c:v>
                </c:pt>
              </c:strCache>
            </c:strRef>
          </c:tx>
          <c:spPr>
            <a:ln w="28575" cap="rnd">
              <a:solidFill>
                <a:schemeClr val="accent6"/>
              </a:solidFill>
              <a:round/>
            </a:ln>
            <a:effectLst/>
          </c:spPr>
          <c:marker>
            <c:symbol val="none"/>
          </c:marker>
          <c:cat>
            <c:numRef>
              <c:f>Sheet1!$A$2:$A$43</c:f>
              <c:numCache>
                <c:formatCode>m/d/yyyy</c:formatCode>
                <c:ptCount val="42"/>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numCache>
            </c:numRef>
          </c:cat>
          <c:val>
            <c:numRef>
              <c:f>Sheet1!$G$2:$G$43</c:f>
              <c:numCache>
                <c:formatCode>General</c:formatCode>
                <c:ptCount val="42"/>
                <c:pt idx="36">
                  <c:v>24279</c:v>
                </c:pt>
                <c:pt idx="37">
                  <c:v>24276</c:v>
                </c:pt>
                <c:pt idx="38">
                  <c:v>24275</c:v>
                </c:pt>
                <c:pt idx="39">
                  <c:v>24280</c:v>
                </c:pt>
                <c:pt idx="40">
                  <c:v>24291</c:v>
                </c:pt>
                <c:pt idx="41">
                  <c:v>24363</c:v>
                </c:pt>
              </c:numCache>
            </c:numRef>
          </c:val>
          <c:smooth val="0"/>
          <c:extLst>
            <c:ext xmlns:c16="http://schemas.microsoft.com/office/drawing/2014/chart" uri="{C3380CC4-5D6E-409C-BE32-E72D297353CC}">
              <c16:uniqueId val="{00000005-00DD-4A72-9695-0E8E46784E22}"/>
            </c:ext>
          </c:extLst>
        </c:ser>
        <c:ser>
          <c:idx val="6"/>
          <c:order val="6"/>
          <c:tx>
            <c:strRef>
              <c:f>Sheet1!$H$1</c:f>
              <c:strCache>
                <c:ptCount val="1"/>
                <c:pt idx="0">
                  <c:v>Matías Barroetaveña</c:v>
                </c:pt>
              </c:strCache>
            </c:strRef>
          </c:tx>
          <c:spPr>
            <a:ln w="28575" cap="rnd">
              <a:solidFill>
                <a:schemeClr val="accent1">
                  <a:lumMod val="60000"/>
                </a:schemeClr>
              </a:solidFill>
              <a:round/>
            </a:ln>
            <a:effectLst/>
          </c:spPr>
          <c:marker>
            <c:symbol val="none"/>
          </c:marker>
          <c:cat>
            <c:numRef>
              <c:f>Sheet1!$A$2:$A$43</c:f>
              <c:numCache>
                <c:formatCode>m/d/yyyy</c:formatCode>
                <c:ptCount val="42"/>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numCache>
            </c:numRef>
          </c:cat>
          <c:val>
            <c:numRef>
              <c:f>Sheet1!$H$2:$H$43</c:f>
              <c:numCache>
                <c:formatCode>General</c:formatCode>
                <c:ptCount val="42"/>
                <c:pt idx="36">
                  <c:v>1136</c:v>
                </c:pt>
                <c:pt idx="37">
                  <c:v>1136</c:v>
                </c:pt>
                <c:pt idx="38">
                  <c:v>1136</c:v>
                </c:pt>
                <c:pt idx="39">
                  <c:v>1136</c:v>
                </c:pt>
                <c:pt idx="40">
                  <c:v>1136</c:v>
                </c:pt>
                <c:pt idx="41">
                  <c:v>1136</c:v>
                </c:pt>
              </c:numCache>
            </c:numRef>
          </c:val>
          <c:smooth val="0"/>
          <c:extLst>
            <c:ext xmlns:c16="http://schemas.microsoft.com/office/drawing/2014/chart" uri="{C3380CC4-5D6E-409C-BE32-E72D297353CC}">
              <c16:uniqueId val="{00000006-00DD-4A72-9695-0E8E46784E22}"/>
            </c:ext>
          </c:extLst>
        </c:ser>
        <c:ser>
          <c:idx val="7"/>
          <c:order val="7"/>
          <c:tx>
            <c:strRef>
              <c:f>Sheet1!$I$1</c:f>
              <c:strCache>
                <c:ptCount val="1"/>
                <c:pt idx="0">
                  <c:v>Suterh Trabajadores de Edificios</c:v>
                </c:pt>
              </c:strCache>
            </c:strRef>
          </c:tx>
          <c:spPr>
            <a:ln w="28575" cap="rnd">
              <a:solidFill>
                <a:schemeClr val="accent2">
                  <a:lumMod val="60000"/>
                </a:schemeClr>
              </a:solidFill>
              <a:round/>
            </a:ln>
            <a:effectLst/>
          </c:spPr>
          <c:marker>
            <c:symbol val="none"/>
          </c:marker>
          <c:cat>
            <c:numRef>
              <c:f>Sheet1!$A$2:$A$43</c:f>
              <c:numCache>
                <c:formatCode>m/d/yyyy</c:formatCode>
                <c:ptCount val="42"/>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numCache>
            </c:numRef>
          </c:cat>
          <c:val>
            <c:numRef>
              <c:f>Sheet1!$I$2:$I$43</c:f>
              <c:numCache>
                <c:formatCode>General</c:formatCode>
                <c:ptCount val="42"/>
                <c:pt idx="40">
                  <c:v>18241</c:v>
                </c:pt>
                <c:pt idx="41">
                  <c:v>18257</c:v>
                </c:pt>
              </c:numCache>
            </c:numRef>
          </c:val>
          <c:smooth val="0"/>
          <c:extLst>
            <c:ext xmlns:c16="http://schemas.microsoft.com/office/drawing/2014/chart" uri="{C3380CC4-5D6E-409C-BE32-E72D297353CC}">
              <c16:uniqueId val="{00000007-00DD-4A72-9695-0E8E46784E22}"/>
            </c:ext>
          </c:extLst>
        </c:ser>
        <c:ser>
          <c:idx val="8"/>
          <c:order val="8"/>
          <c:tx>
            <c:strRef>
              <c:f>Sheet1!$J$1</c:f>
              <c:strCache>
                <c:ptCount val="1"/>
                <c:pt idx="0">
                  <c:v>UMET</c:v>
                </c:pt>
              </c:strCache>
            </c:strRef>
          </c:tx>
          <c:spPr>
            <a:ln w="28575" cap="rnd">
              <a:solidFill>
                <a:schemeClr val="accent3">
                  <a:lumMod val="60000"/>
                </a:schemeClr>
              </a:solidFill>
              <a:round/>
            </a:ln>
            <a:effectLst/>
          </c:spPr>
          <c:marker>
            <c:symbol val="none"/>
          </c:marker>
          <c:cat>
            <c:numRef>
              <c:f>Sheet1!$A$2:$A$43</c:f>
              <c:numCache>
                <c:formatCode>m/d/yyyy</c:formatCode>
                <c:ptCount val="42"/>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numCache>
            </c:numRef>
          </c:cat>
          <c:val>
            <c:numRef>
              <c:f>Sheet1!$J$2:$J$43</c:f>
              <c:numCache>
                <c:formatCode>General</c:formatCode>
                <c:ptCount val="42"/>
                <c:pt idx="40">
                  <c:v>18024</c:v>
                </c:pt>
                <c:pt idx="41">
                  <c:v>18022</c:v>
                </c:pt>
              </c:numCache>
            </c:numRef>
          </c:val>
          <c:smooth val="0"/>
          <c:extLst>
            <c:ext xmlns:c16="http://schemas.microsoft.com/office/drawing/2014/chart" uri="{C3380CC4-5D6E-409C-BE32-E72D297353CC}">
              <c16:uniqueId val="{00000008-00DD-4A72-9695-0E8E46784E22}"/>
            </c:ext>
          </c:extLst>
        </c:ser>
        <c:dLbls>
          <c:showLegendKey val="0"/>
          <c:showVal val="0"/>
          <c:showCatName val="0"/>
          <c:showSerName val="0"/>
          <c:showPercent val="0"/>
          <c:showBubbleSize val="0"/>
        </c:dLbls>
        <c:smooth val="0"/>
        <c:axId val="484623816"/>
        <c:axId val="484624144"/>
      </c:lineChart>
      <c:dateAx>
        <c:axId val="484623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4624144"/>
        <c:crosses val="autoZero"/>
        <c:auto val="1"/>
        <c:lblOffset val="100"/>
        <c:baseTimeUnit val="days"/>
      </c:dateAx>
      <c:valAx>
        <c:axId val="484624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4623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Víctor Santa María</c:v>
                </c:pt>
              </c:strCache>
            </c:strRef>
          </c:tx>
          <c:spPr>
            <a:solidFill>
              <a:schemeClr val="accent1"/>
            </a:solidFill>
            <a:ln>
              <a:noFill/>
            </a:ln>
            <a:effectLst/>
          </c:spPr>
          <c:invertIfNegative val="0"/>
          <c:cat>
            <c:strRef>
              <c:f>Sheet1!$A$2:$A$8</c:f>
              <c:strCache>
                <c:ptCount val="7"/>
                <c:pt idx="0">
                  <c:v>Link</c:v>
                </c:pt>
                <c:pt idx="1">
                  <c:v>Photo</c:v>
                </c:pt>
                <c:pt idx="2">
                  <c:v>Video</c:v>
                </c:pt>
                <c:pt idx="3">
                  <c:v>YouTube Video</c:v>
                </c:pt>
                <c:pt idx="4">
                  <c:v>Live Video</c:v>
                </c:pt>
                <c:pt idx="5">
                  <c:v>Status</c:v>
                </c:pt>
                <c:pt idx="6">
                  <c:v>Event</c:v>
                </c:pt>
              </c:strCache>
            </c:strRef>
          </c:cat>
          <c:val>
            <c:numRef>
              <c:f>Sheet1!$B$2:$B$8</c:f>
              <c:numCache>
                <c:formatCode>General</c:formatCode>
                <c:ptCount val="7"/>
                <c:pt idx="0">
                  <c:v>0.34360903009684002</c:v>
                </c:pt>
                <c:pt idx="1">
                  <c:v>0.27956642799863002</c:v>
                </c:pt>
                <c:pt idx="4">
                  <c:v>0</c:v>
                </c:pt>
                <c:pt idx="5">
                  <c:v>0</c:v>
                </c:pt>
                <c:pt idx="6">
                  <c:v>0</c:v>
                </c:pt>
              </c:numCache>
            </c:numRef>
          </c:val>
          <c:extLst>
            <c:ext xmlns:c16="http://schemas.microsoft.com/office/drawing/2014/chart" uri="{C3380CC4-5D6E-409C-BE32-E72D297353CC}">
              <c16:uniqueId val="{00000000-2DDA-46D0-BB69-92C08A11B857}"/>
            </c:ext>
          </c:extLst>
        </c:ser>
        <c:ser>
          <c:idx val="1"/>
          <c:order val="1"/>
          <c:tx>
            <c:strRef>
              <c:f>Sheet1!$C$1</c:f>
              <c:strCache>
                <c:ptCount val="1"/>
                <c:pt idx="0">
                  <c:v>Nicolás Trotta</c:v>
                </c:pt>
              </c:strCache>
            </c:strRef>
          </c:tx>
          <c:spPr>
            <a:solidFill>
              <a:schemeClr val="accent2"/>
            </a:solidFill>
            <a:ln>
              <a:noFill/>
            </a:ln>
            <a:effectLst/>
          </c:spPr>
          <c:invertIfNegative val="0"/>
          <c:cat>
            <c:strRef>
              <c:f>Sheet1!$A$2:$A$8</c:f>
              <c:strCache>
                <c:ptCount val="7"/>
                <c:pt idx="0">
                  <c:v>Link</c:v>
                </c:pt>
                <c:pt idx="1">
                  <c:v>Photo</c:v>
                </c:pt>
                <c:pt idx="2">
                  <c:v>Video</c:v>
                </c:pt>
                <c:pt idx="3">
                  <c:v>YouTube Video</c:v>
                </c:pt>
                <c:pt idx="4">
                  <c:v>Live Video</c:v>
                </c:pt>
                <c:pt idx="5">
                  <c:v>Status</c:v>
                </c:pt>
                <c:pt idx="6">
                  <c:v>Event</c:v>
                </c:pt>
              </c:strCache>
            </c:strRef>
          </c:cat>
          <c:val>
            <c:numRef>
              <c:f>Sheet1!$C$2:$C$8</c:f>
              <c:numCache>
                <c:formatCode>General</c:formatCode>
                <c:ptCount val="7"/>
                <c:pt idx="3">
                  <c:v>0</c:v>
                </c:pt>
                <c:pt idx="4">
                  <c:v>0</c:v>
                </c:pt>
                <c:pt idx="5">
                  <c:v>0</c:v>
                </c:pt>
                <c:pt idx="6">
                  <c:v>0</c:v>
                </c:pt>
              </c:numCache>
            </c:numRef>
          </c:val>
          <c:extLst>
            <c:ext xmlns:c16="http://schemas.microsoft.com/office/drawing/2014/chart" uri="{C3380CC4-5D6E-409C-BE32-E72D297353CC}">
              <c16:uniqueId val="{00000001-2DDA-46D0-BB69-92C08A11B857}"/>
            </c:ext>
          </c:extLst>
        </c:ser>
        <c:ser>
          <c:idx val="2"/>
          <c:order val="2"/>
          <c:tx>
            <c:strRef>
              <c:f>Sheet1!$D$1</c:f>
              <c:strCache>
                <c:ptCount val="1"/>
                <c:pt idx="0">
                  <c:v>Gisela Marziotta</c:v>
                </c:pt>
              </c:strCache>
            </c:strRef>
          </c:tx>
          <c:spPr>
            <a:solidFill>
              <a:schemeClr val="accent3"/>
            </a:solidFill>
            <a:ln>
              <a:noFill/>
            </a:ln>
            <a:effectLst/>
          </c:spPr>
          <c:invertIfNegative val="0"/>
          <c:cat>
            <c:strRef>
              <c:f>Sheet1!$A$2:$A$8</c:f>
              <c:strCache>
                <c:ptCount val="7"/>
                <c:pt idx="0">
                  <c:v>Link</c:v>
                </c:pt>
                <c:pt idx="1">
                  <c:v>Photo</c:v>
                </c:pt>
                <c:pt idx="2">
                  <c:v>Video</c:v>
                </c:pt>
                <c:pt idx="3">
                  <c:v>YouTube Video</c:v>
                </c:pt>
                <c:pt idx="4">
                  <c:v>Live Video</c:v>
                </c:pt>
                <c:pt idx="5">
                  <c:v>Status</c:v>
                </c:pt>
                <c:pt idx="6">
                  <c:v>Event</c:v>
                </c:pt>
              </c:strCache>
            </c:strRef>
          </c:cat>
          <c:val>
            <c:numRef>
              <c:f>Sheet1!$D$2:$D$8</c:f>
              <c:numCache>
                <c:formatCode>General</c:formatCode>
                <c:ptCount val="7"/>
                <c:pt idx="0">
                  <c:v>1.3531252876174</c:v>
                </c:pt>
                <c:pt idx="1">
                  <c:v>0.12481472813791999</c:v>
                </c:pt>
                <c:pt idx="2">
                  <c:v>1.1343007604682001</c:v>
                </c:pt>
                <c:pt idx="3">
                  <c:v>0.84803487505011999</c:v>
                </c:pt>
                <c:pt idx="4">
                  <c:v>1.6425498631208</c:v>
                </c:pt>
                <c:pt idx="6">
                  <c:v>0</c:v>
                </c:pt>
              </c:numCache>
            </c:numRef>
          </c:val>
          <c:extLst>
            <c:ext xmlns:c16="http://schemas.microsoft.com/office/drawing/2014/chart" uri="{C3380CC4-5D6E-409C-BE32-E72D297353CC}">
              <c16:uniqueId val="{00000002-2DDA-46D0-BB69-92C08A11B857}"/>
            </c:ext>
          </c:extLst>
        </c:ser>
        <c:ser>
          <c:idx val="3"/>
          <c:order val="3"/>
          <c:tx>
            <c:strRef>
              <c:f>Sheet1!$E$1</c:f>
              <c:strCache>
                <c:ptCount val="1"/>
                <c:pt idx="0">
                  <c:v>Santiago Roberto</c:v>
                </c:pt>
              </c:strCache>
            </c:strRef>
          </c:tx>
          <c:spPr>
            <a:solidFill>
              <a:schemeClr val="accent4"/>
            </a:solidFill>
            <a:ln>
              <a:noFill/>
            </a:ln>
            <a:effectLst/>
          </c:spPr>
          <c:invertIfNegative val="0"/>
          <c:cat>
            <c:strRef>
              <c:f>Sheet1!$A$2:$A$8</c:f>
              <c:strCache>
                <c:ptCount val="7"/>
                <c:pt idx="0">
                  <c:v>Link</c:v>
                </c:pt>
                <c:pt idx="1">
                  <c:v>Photo</c:v>
                </c:pt>
                <c:pt idx="2">
                  <c:v>Video</c:v>
                </c:pt>
                <c:pt idx="3">
                  <c:v>YouTube Video</c:v>
                </c:pt>
                <c:pt idx="4">
                  <c:v>Live Video</c:v>
                </c:pt>
                <c:pt idx="5">
                  <c:v>Status</c:v>
                </c:pt>
                <c:pt idx="6">
                  <c:v>Event</c:v>
                </c:pt>
              </c:strCache>
            </c:strRef>
          </c:cat>
          <c:val>
            <c:numRef>
              <c:f>Sheet1!$E$2:$E$8</c:f>
              <c:numCache>
                <c:formatCode>General</c:formatCode>
                <c:ptCount val="7"/>
                <c:pt idx="1">
                  <c:v>42.490299823633002</c:v>
                </c:pt>
                <c:pt idx="3">
                  <c:v>0</c:v>
                </c:pt>
                <c:pt idx="4">
                  <c:v>0</c:v>
                </c:pt>
                <c:pt idx="5">
                  <c:v>0</c:v>
                </c:pt>
              </c:numCache>
            </c:numRef>
          </c:val>
          <c:extLst>
            <c:ext xmlns:c16="http://schemas.microsoft.com/office/drawing/2014/chart" uri="{C3380CC4-5D6E-409C-BE32-E72D297353CC}">
              <c16:uniqueId val="{00000003-2DDA-46D0-BB69-92C08A11B857}"/>
            </c:ext>
          </c:extLst>
        </c:ser>
        <c:ser>
          <c:idx val="4"/>
          <c:order val="4"/>
          <c:tx>
            <c:strRef>
              <c:f>Sheet1!$F$1</c:f>
              <c:strCache>
                <c:ptCount val="1"/>
                <c:pt idx="0">
                  <c:v>Francisco Cafiero</c:v>
                </c:pt>
              </c:strCache>
            </c:strRef>
          </c:tx>
          <c:spPr>
            <a:solidFill>
              <a:schemeClr val="accent5"/>
            </a:solidFill>
            <a:ln>
              <a:noFill/>
            </a:ln>
            <a:effectLst/>
          </c:spPr>
          <c:invertIfNegative val="0"/>
          <c:cat>
            <c:strRef>
              <c:f>Sheet1!$A$2:$A$8</c:f>
              <c:strCache>
                <c:ptCount val="7"/>
                <c:pt idx="0">
                  <c:v>Link</c:v>
                </c:pt>
                <c:pt idx="1">
                  <c:v>Photo</c:v>
                </c:pt>
                <c:pt idx="2">
                  <c:v>Video</c:v>
                </c:pt>
                <c:pt idx="3">
                  <c:v>YouTube Video</c:v>
                </c:pt>
                <c:pt idx="4">
                  <c:v>Live Video</c:v>
                </c:pt>
                <c:pt idx="5">
                  <c:v>Status</c:v>
                </c:pt>
                <c:pt idx="6">
                  <c:v>Event</c:v>
                </c:pt>
              </c:strCache>
            </c:strRef>
          </c:cat>
          <c:val>
            <c:numRef>
              <c:f>Sheet1!$F$2:$F$8</c:f>
              <c:numCache>
                <c:formatCode>General</c:formatCode>
                <c:ptCount val="7"/>
                <c:pt idx="0">
                  <c:v>2.4337284107605002</c:v>
                </c:pt>
                <c:pt idx="2">
                  <c:v>0</c:v>
                </c:pt>
                <c:pt idx="3">
                  <c:v>0</c:v>
                </c:pt>
                <c:pt idx="4">
                  <c:v>0</c:v>
                </c:pt>
                <c:pt idx="5">
                  <c:v>0</c:v>
                </c:pt>
                <c:pt idx="6">
                  <c:v>0</c:v>
                </c:pt>
              </c:numCache>
            </c:numRef>
          </c:val>
          <c:extLst>
            <c:ext xmlns:c16="http://schemas.microsoft.com/office/drawing/2014/chart" uri="{C3380CC4-5D6E-409C-BE32-E72D297353CC}">
              <c16:uniqueId val="{00000004-2DDA-46D0-BB69-92C08A11B857}"/>
            </c:ext>
          </c:extLst>
        </c:ser>
        <c:ser>
          <c:idx val="5"/>
          <c:order val="5"/>
          <c:tx>
            <c:strRef>
              <c:f>Sheet1!$G$1</c:f>
              <c:strCache>
                <c:ptCount val="1"/>
                <c:pt idx="0">
                  <c:v>Lucrecia Cardoso</c:v>
                </c:pt>
              </c:strCache>
            </c:strRef>
          </c:tx>
          <c:spPr>
            <a:solidFill>
              <a:schemeClr val="accent6"/>
            </a:solidFill>
            <a:ln>
              <a:noFill/>
            </a:ln>
            <a:effectLst/>
          </c:spPr>
          <c:invertIfNegative val="0"/>
          <c:cat>
            <c:strRef>
              <c:f>Sheet1!$A$2:$A$8</c:f>
              <c:strCache>
                <c:ptCount val="7"/>
                <c:pt idx="0">
                  <c:v>Link</c:v>
                </c:pt>
                <c:pt idx="1">
                  <c:v>Photo</c:v>
                </c:pt>
                <c:pt idx="2">
                  <c:v>Video</c:v>
                </c:pt>
                <c:pt idx="3">
                  <c:v>YouTube Video</c:v>
                </c:pt>
                <c:pt idx="4">
                  <c:v>Live Video</c:v>
                </c:pt>
                <c:pt idx="5">
                  <c:v>Status</c:v>
                </c:pt>
                <c:pt idx="6">
                  <c:v>Event</c:v>
                </c:pt>
              </c:strCache>
            </c:strRef>
          </c:cat>
          <c:val>
            <c:numRef>
              <c:f>Sheet1!$G$2:$G$8</c:f>
              <c:numCache>
                <c:formatCode>General</c:formatCode>
                <c:ptCount val="7"/>
                <c:pt idx="0">
                  <c:v>1.1779261968871</c:v>
                </c:pt>
                <c:pt idx="1">
                  <c:v>8.3347051888137999E-2</c:v>
                </c:pt>
                <c:pt idx="2">
                  <c:v>0</c:v>
                </c:pt>
                <c:pt idx="3">
                  <c:v>0</c:v>
                </c:pt>
                <c:pt idx="4">
                  <c:v>0</c:v>
                </c:pt>
                <c:pt idx="5">
                  <c:v>0</c:v>
                </c:pt>
                <c:pt idx="6">
                  <c:v>0</c:v>
                </c:pt>
              </c:numCache>
            </c:numRef>
          </c:val>
          <c:extLst>
            <c:ext xmlns:c16="http://schemas.microsoft.com/office/drawing/2014/chart" uri="{C3380CC4-5D6E-409C-BE32-E72D297353CC}">
              <c16:uniqueId val="{00000005-2DDA-46D0-BB69-92C08A11B857}"/>
            </c:ext>
          </c:extLst>
        </c:ser>
        <c:ser>
          <c:idx val="6"/>
          <c:order val="6"/>
          <c:tx>
            <c:strRef>
              <c:f>Sheet1!$H$1</c:f>
              <c:strCache>
                <c:ptCount val="1"/>
                <c:pt idx="0">
                  <c:v>Matías Barroetaveña</c:v>
                </c:pt>
              </c:strCache>
            </c:strRef>
          </c:tx>
          <c:spPr>
            <a:solidFill>
              <a:schemeClr val="accent1">
                <a:lumMod val="60000"/>
              </a:schemeClr>
            </a:solidFill>
            <a:ln>
              <a:noFill/>
            </a:ln>
            <a:effectLst/>
          </c:spPr>
          <c:invertIfNegative val="0"/>
          <c:cat>
            <c:strRef>
              <c:f>Sheet1!$A$2:$A$8</c:f>
              <c:strCache>
                <c:ptCount val="7"/>
                <c:pt idx="0">
                  <c:v>Link</c:v>
                </c:pt>
                <c:pt idx="1">
                  <c:v>Photo</c:v>
                </c:pt>
                <c:pt idx="2">
                  <c:v>Video</c:v>
                </c:pt>
                <c:pt idx="3">
                  <c:v>YouTube Video</c:v>
                </c:pt>
                <c:pt idx="4">
                  <c:v>Live Video</c:v>
                </c:pt>
                <c:pt idx="5">
                  <c:v>Status</c:v>
                </c:pt>
                <c:pt idx="6">
                  <c:v>Event</c:v>
                </c:pt>
              </c:strCache>
            </c:strRef>
          </c:cat>
          <c:val>
            <c:numRef>
              <c:f>Sheet1!$H$2:$H$8</c:f>
              <c:numCache>
                <c:formatCode>General</c:formatCode>
                <c:ptCount val="7"/>
                <c:pt idx="0">
                  <c:v>0.23474178403755999</c:v>
                </c:pt>
                <c:pt idx="3">
                  <c:v>0</c:v>
                </c:pt>
                <c:pt idx="4">
                  <c:v>0</c:v>
                </c:pt>
                <c:pt idx="5">
                  <c:v>0</c:v>
                </c:pt>
                <c:pt idx="6">
                  <c:v>0</c:v>
                </c:pt>
              </c:numCache>
            </c:numRef>
          </c:val>
          <c:extLst>
            <c:ext xmlns:c16="http://schemas.microsoft.com/office/drawing/2014/chart" uri="{C3380CC4-5D6E-409C-BE32-E72D297353CC}">
              <c16:uniqueId val="{00000006-2DDA-46D0-BB69-92C08A11B857}"/>
            </c:ext>
          </c:extLst>
        </c:ser>
        <c:ser>
          <c:idx val="7"/>
          <c:order val="7"/>
          <c:tx>
            <c:strRef>
              <c:f>Sheet1!$I$1</c:f>
              <c:strCache>
                <c:ptCount val="1"/>
                <c:pt idx="0">
                  <c:v>Suterh Trabajadores de Edificios</c:v>
                </c:pt>
              </c:strCache>
            </c:strRef>
          </c:tx>
          <c:spPr>
            <a:solidFill>
              <a:schemeClr val="accent2">
                <a:lumMod val="60000"/>
              </a:schemeClr>
            </a:solidFill>
            <a:ln>
              <a:noFill/>
            </a:ln>
            <a:effectLst/>
          </c:spPr>
          <c:invertIfNegative val="0"/>
          <c:cat>
            <c:strRef>
              <c:f>Sheet1!$A$2:$A$8</c:f>
              <c:strCache>
                <c:ptCount val="7"/>
                <c:pt idx="0">
                  <c:v>Link</c:v>
                </c:pt>
                <c:pt idx="1">
                  <c:v>Photo</c:v>
                </c:pt>
                <c:pt idx="2">
                  <c:v>Video</c:v>
                </c:pt>
                <c:pt idx="3">
                  <c:v>YouTube Video</c:v>
                </c:pt>
                <c:pt idx="4">
                  <c:v>Live Video</c:v>
                </c:pt>
                <c:pt idx="5">
                  <c:v>Status</c:v>
                </c:pt>
                <c:pt idx="6">
                  <c:v>Event</c:v>
                </c:pt>
              </c:strCache>
            </c:strRef>
          </c:cat>
          <c:val>
            <c:numRef>
              <c:f>Sheet1!$I$2:$I$8</c:f>
              <c:numCache>
                <c:formatCode>General</c:formatCode>
                <c:ptCount val="7"/>
                <c:pt idx="0">
                  <c:v>0.91055484366074002</c:v>
                </c:pt>
                <c:pt idx="1">
                  <c:v>9.8592320753684001E-2</c:v>
                </c:pt>
                <c:pt idx="4">
                  <c:v>0</c:v>
                </c:pt>
                <c:pt idx="6">
                  <c:v>0</c:v>
                </c:pt>
              </c:numCache>
            </c:numRef>
          </c:val>
          <c:extLst>
            <c:ext xmlns:c16="http://schemas.microsoft.com/office/drawing/2014/chart" uri="{C3380CC4-5D6E-409C-BE32-E72D297353CC}">
              <c16:uniqueId val="{00000007-2DDA-46D0-BB69-92C08A11B857}"/>
            </c:ext>
          </c:extLst>
        </c:ser>
        <c:ser>
          <c:idx val="8"/>
          <c:order val="8"/>
          <c:tx>
            <c:strRef>
              <c:f>Sheet1!$J$1</c:f>
              <c:strCache>
                <c:ptCount val="1"/>
                <c:pt idx="0">
                  <c:v>UMET</c:v>
                </c:pt>
              </c:strCache>
            </c:strRef>
          </c:tx>
          <c:spPr>
            <a:solidFill>
              <a:schemeClr val="accent3">
                <a:lumMod val="60000"/>
              </a:schemeClr>
            </a:solidFill>
            <a:ln>
              <a:noFill/>
            </a:ln>
            <a:effectLst/>
          </c:spPr>
          <c:invertIfNegative val="0"/>
          <c:cat>
            <c:strRef>
              <c:f>Sheet1!$A$2:$A$8</c:f>
              <c:strCache>
                <c:ptCount val="7"/>
                <c:pt idx="0">
                  <c:v>Link</c:v>
                </c:pt>
                <c:pt idx="1">
                  <c:v>Photo</c:v>
                </c:pt>
                <c:pt idx="2">
                  <c:v>Video</c:v>
                </c:pt>
                <c:pt idx="3">
                  <c:v>YouTube Video</c:v>
                </c:pt>
                <c:pt idx="4">
                  <c:v>Live Video</c:v>
                </c:pt>
                <c:pt idx="5">
                  <c:v>Status</c:v>
                </c:pt>
                <c:pt idx="6">
                  <c:v>Event</c:v>
                </c:pt>
              </c:strCache>
            </c:strRef>
          </c:cat>
          <c:val>
            <c:numRef>
              <c:f>Sheet1!$J$2:$J$8</c:f>
              <c:numCache>
                <c:formatCode>General</c:formatCode>
                <c:ptCount val="7"/>
                <c:pt idx="4">
                  <c:v>0</c:v>
                </c:pt>
                <c:pt idx="5">
                  <c:v>0</c:v>
                </c:pt>
                <c:pt idx="6">
                  <c:v>0</c:v>
                </c:pt>
              </c:numCache>
            </c:numRef>
          </c:val>
          <c:extLst>
            <c:ext xmlns:c16="http://schemas.microsoft.com/office/drawing/2014/chart" uri="{C3380CC4-5D6E-409C-BE32-E72D297353CC}">
              <c16:uniqueId val="{00000008-2DDA-46D0-BB69-92C08A11B857}"/>
            </c:ext>
          </c:extLst>
        </c:ser>
        <c:dLbls>
          <c:showLegendKey val="0"/>
          <c:showVal val="0"/>
          <c:showCatName val="0"/>
          <c:showSerName val="0"/>
          <c:showPercent val="0"/>
          <c:showBubbleSize val="0"/>
        </c:dLbls>
        <c:gapWidth val="219"/>
        <c:overlap val="-27"/>
        <c:axId val="484637592"/>
        <c:axId val="484640872"/>
      </c:barChart>
      <c:catAx>
        <c:axId val="484637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4640872"/>
        <c:crosses val="autoZero"/>
        <c:auto val="1"/>
        <c:lblAlgn val="ctr"/>
        <c:lblOffset val="100"/>
        <c:noMultiLvlLbl val="0"/>
      </c:catAx>
      <c:valAx>
        <c:axId val="484640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4637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Víctor Santa María</c:v>
                </c:pt>
              </c:strCache>
            </c:strRef>
          </c:tx>
          <c:spPr>
            <a:ln w="28575" cap="rnd">
              <a:solidFill>
                <a:schemeClr val="accent1"/>
              </a:solidFill>
              <a:round/>
            </a:ln>
            <a:effectLst/>
          </c:spPr>
          <c:marker>
            <c:symbol val="none"/>
          </c:marker>
          <c:cat>
            <c:numRef>
              <c:f>Sheet1!$A$2:$A$43</c:f>
              <c:numCache>
                <c:formatCode>m/d/yyyy</c:formatCode>
                <c:ptCount val="42"/>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numCache>
            </c:numRef>
          </c:cat>
          <c:val>
            <c:numRef>
              <c:f>Sheet1!$B$2:$B$43</c:f>
              <c:numCache>
                <c:formatCode>General</c:formatCode>
                <c:ptCount val="4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0.12230991001485</c:v>
                </c:pt>
                <c:pt idx="38">
                  <c:v>0</c:v>
                </c:pt>
                <c:pt idx="39">
                  <c:v>4.2221122208310001E-2</c:v>
                </c:pt>
                <c:pt idx="40">
                  <c:v>0.40184031215421001</c:v>
                </c:pt>
                <c:pt idx="41">
                  <c:v>0.24169360239946</c:v>
                </c:pt>
              </c:numCache>
            </c:numRef>
          </c:val>
          <c:smooth val="0"/>
          <c:extLst>
            <c:ext xmlns:c16="http://schemas.microsoft.com/office/drawing/2014/chart" uri="{C3380CC4-5D6E-409C-BE32-E72D297353CC}">
              <c16:uniqueId val="{00000000-A6DA-43C1-ACBE-5046DF47E147}"/>
            </c:ext>
          </c:extLst>
        </c:ser>
        <c:ser>
          <c:idx val="1"/>
          <c:order val="1"/>
          <c:tx>
            <c:strRef>
              <c:f>Sheet1!$C$1</c:f>
              <c:strCache>
                <c:ptCount val="1"/>
                <c:pt idx="0">
                  <c:v>Nicolás Trotta</c:v>
                </c:pt>
              </c:strCache>
            </c:strRef>
          </c:tx>
          <c:spPr>
            <a:ln w="28575" cap="rnd">
              <a:solidFill>
                <a:schemeClr val="accent2"/>
              </a:solidFill>
              <a:round/>
            </a:ln>
            <a:effectLst/>
          </c:spPr>
          <c:marker>
            <c:symbol val="none"/>
          </c:marker>
          <c:cat>
            <c:numRef>
              <c:f>Sheet1!$A$2:$A$43</c:f>
              <c:numCache>
                <c:formatCode>m/d/yyyy</c:formatCode>
                <c:ptCount val="42"/>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numCache>
            </c:numRef>
          </c:cat>
          <c:val>
            <c:numRef>
              <c:f>Sheet1!$C$2:$C$43</c:f>
              <c:numCache>
                <c:formatCode>General</c:formatCode>
                <c:ptCount val="4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numCache>
            </c:numRef>
          </c:val>
          <c:smooth val="0"/>
          <c:extLst>
            <c:ext xmlns:c16="http://schemas.microsoft.com/office/drawing/2014/chart" uri="{C3380CC4-5D6E-409C-BE32-E72D297353CC}">
              <c16:uniqueId val="{00000001-A6DA-43C1-ACBE-5046DF47E147}"/>
            </c:ext>
          </c:extLst>
        </c:ser>
        <c:ser>
          <c:idx val="2"/>
          <c:order val="2"/>
          <c:tx>
            <c:strRef>
              <c:f>Sheet1!$D$1</c:f>
              <c:strCache>
                <c:ptCount val="1"/>
                <c:pt idx="0">
                  <c:v>Gisela Marziotta</c:v>
                </c:pt>
              </c:strCache>
            </c:strRef>
          </c:tx>
          <c:spPr>
            <a:ln w="28575" cap="rnd">
              <a:solidFill>
                <a:schemeClr val="accent3"/>
              </a:solidFill>
              <a:round/>
            </a:ln>
            <a:effectLst/>
          </c:spPr>
          <c:marker>
            <c:symbol val="none"/>
          </c:marker>
          <c:cat>
            <c:numRef>
              <c:f>Sheet1!$A$2:$A$43</c:f>
              <c:numCache>
                <c:formatCode>m/d/yyyy</c:formatCode>
                <c:ptCount val="42"/>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numCache>
            </c:numRef>
          </c:cat>
          <c:val>
            <c:numRef>
              <c:f>Sheet1!$D$2:$D$43</c:f>
              <c:numCache>
                <c:formatCode>General</c:formatCode>
                <c:ptCount val="4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2.1182458888019</c:v>
                </c:pt>
                <c:pt idx="38">
                  <c:v>0.30108704152655003</c:v>
                </c:pt>
                <c:pt idx="39">
                  <c:v>0.71132650668333997</c:v>
                </c:pt>
                <c:pt idx="40">
                  <c:v>0.1249316779886</c:v>
                </c:pt>
                <c:pt idx="41">
                  <c:v>1.0524674514696</c:v>
                </c:pt>
              </c:numCache>
            </c:numRef>
          </c:val>
          <c:smooth val="0"/>
          <c:extLst>
            <c:ext xmlns:c16="http://schemas.microsoft.com/office/drawing/2014/chart" uri="{C3380CC4-5D6E-409C-BE32-E72D297353CC}">
              <c16:uniqueId val="{00000002-A6DA-43C1-ACBE-5046DF47E147}"/>
            </c:ext>
          </c:extLst>
        </c:ser>
        <c:ser>
          <c:idx val="3"/>
          <c:order val="3"/>
          <c:tx>
            <c:strRef>
              <c:f>Sheet1!$E$1</c:f>
              <c:strCache>
                <c:ptCount val="1"/>
                <c:pt idx="0">
                  <c:v>Santiago Roberto</c:v>
                </c:pt>
              </c:strCache>
            </c:strRef>
          </c:tx>
          <c:spPr>
            <a:ln w="28575" cap="rnd">
              <a:solidFill>
                <a:schemeClr val="accent4"/>
              </a:solidFill>
              <a:round/>
            </a:ln>
            <a:effectLst/>
          </c:spPr>
          <c:marker>
            <c:symbol val="none"/>
          </c:marker>
          <c:cat>
            <c:numRef>
              <c:f>Sheet1!$A$2:$A$43</c:f>
              <c:numCache>
                <c:formatCode>m/d/yyyy</c:formatCode>
                <c:ptCount val="42"/>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numCache>
            </c:numRef>
          </c:cat>
          <c:val>
            <c:numRef>
              <c:f>Sheet1!$E$2:$E$43</c:f>
              <c:numCache>
                <c:formatCode>General</c:formatCode>
                <c:ptCount val="4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57.228017883756003</c:v>
                </c:pt>
                <c:pt idx="41">
                  <c:v>13.224368499257</c:v>
                </c:pt>
              </c:numCache>
            </c:numRef>
          </c:val>
          <c:smooth val="0"/>
          <c:extLst>
            <c:ext xmlns:c16="http://schemas.microsoft.com/office/drawing/2014/chart" uri="{C3380CC4-5D6E-409C-BE32-E72D297353CC}">
              <c16:uniqueId val="{00000003-A6DA-43C1-ACBE-5046DF47E147}"/>
            </c:ext>
          </c:extLst>
        </c:ser>
        <c:ser>
          <c:idx val="4"/>
          <c:order val="4"/>
          <c:tx>
            <c:strRef>
              <c:f>Sheet1!$F$1</c:f>
              <c:strCache>
                <c:ptCount val="1"/>
                <c:pt idx="0">
                  <c:v>Francisco Cafiero</c:v>
                </c:pt>
              </c:strCache>
            </c:strRef>
          </c:tx>
          <c:spPr>
            <a:ln w="28575" cap="rnd">
              <a:solidFill>
                <a:schemeClr val="accent5"/>
              </a:solidFill>
              <a:round/>
            </a:ln>
            <a:effectLst/>
          </c:spPr>
          <c:marker>
            <c:symbol val="none"/>
          </c:marker>
          <c:cat>
            <c:numRef>
              <c:f>Sheet1!$A$2:$A$43</c:f>
              <c:numCache>
                <c:formatCode>m/d/yyyy</c:formatCode>
                <c:ptCount val="42"/>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numCache>
            </c:numRef>
          </c:cat>
          <c:val>
            <c:numRef>
              <c:f>Sheet1!$F$2:$F$43</c:f>
              <c:numCache>
                <c:formatCode>General</c:formatCode>
                <c:ptCount val="4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4.0622964410493001</c:v>
                </c:pt>
                <c:pt idx="38">
                  <c:v>0</c:v>
                </c:pt>
                <c:pt idx="39">
                  <c:v>0</c:v>
                </c:pt>
                <c:pt idx="40">
                  <c:v>0.80535323029549</c:v>
                </c:pt>
                <c:pt idx="41">
                  <c:v>0</c:v>
                </c:pt>
              </c:numCache>
            </c:numRef>
          </c:val>
          <c:smooth val="0"/>
          <c:extLst>
            <c:ext xmlns:c16="http://schemas.microsoft.com/office/drawing/2014/chart" uri="{C3380CC4-5D6E-409C-BE32-E72D297353CC}">
              <c16:uniqueId val="{00000004-A6DA-43C1-ACBE-5046DF47E147}"/>
            </c:ext>
          </c:extLst>
        </c:ser>
        <c:ser>
          <c:idx val="5"/>
          <c:order val="5"/>
          <c:tx>
            <c:strRef>
              <c:f>Sheet1!$G$1</c:f>
              <c:strCache>
                <c:ptCount val="1"/>
                <c:pt idx="0">
                  <c:v>Lucrecia Cardoso</c:v>
                </c:pt>
              </c:strCache>
            </c:strRef>
          </c:tx>
          <c:spPr>
            <a:ln w="28575" cap="rnd">
              <a:solidFill>
                <a:schemeClr val="accent6"/>
              </a:solidFill>
              <a:round/>
            </a:ln>
            <a:effectLst/>
          </c:spPr>
          <c:marker>
            <c:symbol val="none"/>
          </c:marker>
          <c:cat>
            <c:numRef>
              <c:f>Sheet1!$A$2:$A$43</c:f>
              <c:numCache>
                <c:formatCode>m/d/yyyy</c:formatCode>
                <c:ptCount val="42"/>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numCache>
            </c:numRef>
          </c:cat>
          <c:val>
            <c:numRef>
              <c:f>Sheet1!$G$2:$G$43</c:f>
              <c:numCache>
                <c:formatCode>General</c:formatCode>
                <c:ptCount val="4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6.5906001565268005E-2</c:v>
                </c:pt>
                <c:pt idx="38">
                  <c:v>2.8836251287333001E-2</c:v>
                </c:pt>
                <c:pt idx="39">
                  <c:v>1.7526877291263001</c:v>
                </c:pt>
                <c:pt idx="40">
                  <c:v>0.11529750875026</c:v>
                </c:pt>
                <c:pt idx="41">
                  <c:v>5.3438566202162002E-2</c:v>
                </c:pt>
              </c:numCache>
            </c:numRef>
          </c:val>
          <c:smooth val="0"/>
          <c:extLst>
            <c:ext xmlns:c16="http://schemas.microsoft.com/office/drawing/2014/chart" uri="{C3380CC4-5D6E-409C-BE32-E72D297353CC}">
              <c16:uniqueId val="{00000005-A6DA-43C1-ACBE-5046DF47E147}"/>
            </c:ext>
          </c:extLst>
        </c:ser>
        <c:ser>
          <c:idx val="6"/>
          <c:order val="6"/>
          <c:tx>
            <c:strRef>
              <c:f>Sheet1!$H$1</c:f>
              <c:strCache>
                <c:ptCount val="1"/>
                <c:pt idx="0">
                  <c:v>Matías Barroetaveña</c:v>
                </c:pt>
              </c:strCache>
            </c:strRef>
          </c:tx>
          <c:spPr>
            <a:ln w="28575" cap="rnd">
              <a:solidFill>
                <a:schemeClr val="accent1">
                  <a:lumMod val="60000"/>
                </a:schemeClr>
              </a:solidFill>
              <a:round/>
            </a:ln>
            <a:effectLst/>
          </c:spPr>
          <c:marker>
            <c:symbol val="none"/>
          </c:marker>
          <c:cat>
            <c:numRef>
              <c:f>Sheet1!$A$2:$A$43</c:f>
              <c:numCache>
                <c:formatCode>m/d/yyyy</c:formatCode>
                <c:ptCount val="42"/>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numCache>
            </c:numRef>
          </c:cat>
          <c:val>
            <c:numRef>
              <c:f>Sheet1!$H$2:$H$43</c:f>
              <c:numCache>
                <c:formatCode>General</c:formatCode>
                <c:ptCount val="4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0.26408450704225001</c:v>
                </c:pt>
                <c:pt idx="41">
                  <c:v>0.17605633802817</c:v>
                </c:pt>
              </c:numCache>
            </c:numRef>
          </c:val>
          <c:smooth val="0"/>
          <c:extLst>
            <c:ext xmlns:c16="http://schemas.microsoft.com/office/drawing/2014/chart" uri="{C3380CC4-5D6E-409C-BE32-E72D297353CC}">
              <c16:uniqueId val="{00000006-A6DA-43C1-ACBE-5046DF47E147}"/>
            </c:ext>
          </c:extLst>
        </c:ser>
        <c:ser>
          <c:idx val="7"/>
          <c:order val="7"/>
          <c:tx>
            <c:strRef>
              <c:f>Sheet1!$I$1</c:f>
              <c:strCache>
                <c:ptCount val="1"/>
                <c:pt idx="0">
                  <c:v>Suterh Trabajadores de Edificios</c:v>
                </c:pt>
              </c:strCache>
            </c:strRef>
          </c:tx>
          <c:spPr>
            <a:ln w="28575" cap="rnd">
              <a:solidFill>
                <a:schemeClr val="accent2">
                  <a:lumMod val="60000"/>
                </a:schemeClr>
              </a:solidFill>
              <a:round/>
            </a:ln>
            <a:effectLst/>
          </c:spPr>
          <c:marker>
            <c:symbol val="none"/>
          </c:marker>
          <c:cat>
            <c:numRef>
              <c:f>Sheet1!$A$2:$A$43</c:f>
              <c:numCache>
                <c:formatCode>m/d/yyyy</c:formatCode>
                <c:ptCount val="42"/>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numCache>
            </c:numRef>
          </c:cat>
          <c:val>
            <c:numRef>
              <c:f>Sheet1!$I$2:$I$43</c:f>
              <c:numCache>
                <c:formatCode>General</c:formatCode>
                <c:ptCount val="4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0.85073154693408004</c:v>
                </c:pt>
              </c:numCache>
            </c:numRef>
          </c:val>
          <c:smooth val="0"/>
          <c:extLst>
            <c:ext xmlns:c16="http://schemas.microsoft.com/office/drawing/2014/chart" uri="{C3380CC4-5D6E-409C-BE32-E72D297353CC}">
              <c16:uniqueId val="{00000007-A6DA-43C1-ACBE-5046DF47E147}"/>
            </c:ext>
          </c:extLst>
        </c:ser>
        <c:ser>
          <c:idx val="8"/>
          <c:order val="8"/>
          <c:tx>
            <c:strRef>
              <c:f>Sheet1!$J$1</c:f>
              <c:strCache>
                <c:ptCount val="1"/>
                <c:pt idx="0">
                  <c:v>UMET</c:v>
                </c:pt>
              </c:strCache>
            </c:strRef>
          </c:tx>
          <c:spPr>
            <a:ln w="28575" cap="rnd">
              <a:solidFill>
                <a:schemeClr val="accent3">
                  <a:lumMod val="60000"/>
                </a:schemeClr>
              </a:solidFill>
              <a:round/>
            </a:ln>
            <a:effectLst/>
          </c:spPr>
          <c:marker>
            <c:symbol val="none"/>
          </c:marker>
          <c:cat>
            <c:numRef>
              <c:f>Sheet1!$A$2:$A$43</c:f>
              <c:numCache>
                <c:formatCode>m/d/yyyy</c:formatCode>
                <c:ptCount val="42"/>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numCache>
            </c:numRef>
          </c:cat>
          <c:val>
            <c:numRef>
              <c:f>Sheet1!$J$2:$J$43</c:f>
              <c:numCache>
                <c:formatCode>General</c:formatCode>
                <c:ptCount val="4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numCache>
            </c:numRef>
          </c:val>
          <c:smooth val="0"/>
          <c:extLst>
            <c:ext xmlns:c16="http://schemas.microsoft.com/office/drawing/2014/chart" uri="{C3380CC4-5D6E-409C-BE32-E72D297353CC}">
              <c16:uniqueId val="{00000008-A6DA-43C1-ACBE-5046DF47E147}"/>
            </c:ext>
          </c:extLst>
        </c:ser>
        <c:dLbls>
          <c:showLegendKey val="0"/>
          <c:showVal val="0"/>
          <c:showCatName val="0"/>
          <c:showSerName val="0"/>
          <c:showPercent val="0"/>
          <c:showBubbleSize val="0"/>
        </c:dLbls>
        <c:smooth val="0"/>
        <c:axId val="484638248"/>
        <c:axId val="484638904"/>
      </c:lineChart>
      <c:dateAx>
        <c:axId val="4846382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4638904"/>
        <c:crosses val="autoZero"/>
        <c:auto val="1"/>
        <c:lblOffset val="100"/>
        <c:baseTimeUnit val="days"/>
      </c:dateAx>
      <c:valAx>
        <c:axId val="484638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4638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Víctor Santa María</c:v>
                </c:pt>
              </c:strCache>
            </c:strRef>
          </c:tx>
          <c:spPr>
            <a:ln w="28575" cap="rnd">
              <a:solidFill>
                <a:schemeClr val="accent1"/>
              </a:solidFill>
              <a:round/>
            </a:ln>
            <a:effectLst/>
          </c:spPr>
          <c:marker>
            <c:symbol val="none"/>
          </c:marker>
          <c:cat>
            <c:numRef>
              <c:f>Sheet1!$A$2:$A$43</c:f>
              <c:numCache>
                <c:formatCode>m/d/yyyy</c:formatCode>
                <c:ptCount val="42"/>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numCache>
            </c:numRef>
          </c:cat>
          <c:val>
            <c:numRef>
              <c:f>Sheet1!$B$2:$B$43</c:f>
              <c:numCache>
                <c:formatCode>General</c:formatCode>
                <c:ptCount val="42"/>
                <c:pt idx="37">
                  <c:v>3</c:v>
                </c:pt>
                <c:pt idx="38">
                  <c:v>2</c:v>
                </c:pt>
                <c:pt idx="39">
                  <c:v>0</c:v>
                </c:pt>
                <c:pt idx="40">
                  <c:v>-2</c:v>
                </c:pt>
                <c:pt idx="41">
                  <c:v>1</c:v>
                </c:pt>
              </c:numCache>
            </c:numRef>
          </c:val>
          <c:smooth val="0"/>
          <c:extLst>
            <c:ext xmlns:c16="http://schemas.microsoft.com/office/drawing/2014/chart" uri="{C3380CC4-5D6E-409C-BE32-E72D297353CC}">
              <c16:uniqueId val="{00000000-D04B-46D9-B2DB-CA39DB03C85B}"/>
            </c:ext>
          </c:extLst>
        </c:ser>
        <c:ser>
          <c:idx val="1"/>
          <c:order val="1"/>
          <c:tx>
            <c:strRef>
              <c:f>Sheet1!$C$1</c:f>
              <c:strCache>
                <c:ptCount val="1"/>
                <c:pt idx="0">
                  <c:v>Nicolás Trotta</c:v>
                </c:pt>
              </c:strCache>
            </c:strRef>
          </c:tx>
          <c:spPr>
            <a:ln w="28575" cap="rnd">
              <a:solidFill>
                <a:schemeClr val="accent2"/>
              </a:solidFill>
              <a:round/>
            </a:ln>
            <a:effectLst/>
          </c:spPr>
          <c:marker>
            <c:symbol val="none"/>
          </c:marker>
          <c:cat>
            <c:numRef>
              <c:f>Sheet1!$A$2:$A$43</c:f>
              <c:numCache>
                <c:formatCode>m/d/yyyy</c:formatCode>
                <c:ptCount val="42"/>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numCache>
            </c:numRef>
          </c:cat>
          <c:val>
            <c:numRef>
              <c:f>Sheet1!$C$2:$C$43</c:f>
              <c:numCache>
                <c:formatCode>General</c:formatCode>
                <c:ptCount val="42"/>
                <c:pt idx="37">
                  <c:v>7</c:v>
                </c:pt>
                <c:pt idx="38">
                  <c:v>3</c:v>
                </c:pt>
                <c:pt idx="39">
                  <c:v>0</c:v>
                </c:pt>
                <c:pt idx="40">
                  <c:v>1</c:v>
                </c:pt>
                <c:pt idx="41">
                  <c:v>-1</c:v>
                </c:pt>
              </c:numCache>
            </c:numRef>
          </c:val>
          <c:smooth val="0"/>
          <c:extLst>
            <c:ext xmlns:c16="http://schemas.microsoft.com/office/drawing/2014/chart" uri="{C3380CC4-5D6E-409C-BE32-E72D297353CC}">
              <c16:uniqueId val="{00000001-D04B-46D9-B2DB-CA39DB03C85B}"/>
            </c:ext>
          </c:extLst>
        </c:ser>
        <c:ser>
          <c:idx val="2"/>
          <c:order val="2"/>
          <c:tx>
            <c:strRef>
              <c:f>Sheet1!$D$1</c:f>
              <c:strCache>
                <c:ptCount val="1"/>
                <c:pt idx="0">
                  <c:v>Gisela Marziotta</c:v>
                </c:pt>
              </c:strCache>
            </c:strRef>
          </c:tx>
          <c:spPr>
            <a:ln w="28575" cap="rnd">
              <a:solidFill>
                <a:schemeClr val="accent3"/>
              </a:solidFill>
              <a:round/>
            </a:ln>
            <a:effectLst/>
          </c:spPr>
          <c:marker>
            <c:symbol val="none"/>
          </c:marker>
          <c:cat>
            <c:numRef>
              <c:f>Sheet1!$A$2:$A$43</c:f>
              <c:numCache>
                <c:formatCode>m/d/yyyy</c:formatCode>
                <c:ptCount val="42"/>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numCache>
            </c:numRef>
          </c:cat>
          <c:val>
            <c:numRef>
              <c:f>Sheet1!$D$2:$D$43</c:f>
              <c:numCache>
                <c:formatCode>General</c:formatCode>
                <c:ptCount val="42"/>
                <c:pt idx="37">
                  <c:v>29</c:v>
                </c:pt>
                <c:pt idx="38">
                  <c:v>5</c:v>
                </c:pt>
                <c:pt idx="39">
                  <c:v>6</c:v>
                </c:pt>
                <c:pt idx="40">
                  <c:v>23</c:v>
                </c:pt>
                <c:pt idx="41">
                  <c:v>17</c:v>
                </c:pt>
              </c:numCache>
            </c:numRef>
          </c:val>
          <c:smooth val="0"/>
          <c:extLst>
            <c:ext xmlns:c16="http://schemas.microsoft.com/office/drawing/2014/chart" uri="{C3380CC4-5D6E-409C-BE32-E72D297353CC}">
              <c16:uniqueId val="{00000002-D04B-46D9-B2DB-CA39DB03C85B}"/>
            </c:ext>
          </c:extLst>
        </c:ser>
        <c:ser>
          <c:idx val="3"/>
          <c:order val="3"/>
          <c:tx>
            <c:strRef>
              <c:f>Sheet1!$E$1</c:f>
              <c:strCache>
                <c:ptCount val="1"/>
                <c:pt idx="0">
                  <c:v>Santiago Roberto</c:v>
                </c:pt>
              </c:strCache>
            </c:strRef>
          </c:tx>
          <c:spPr>
            <a:ln w="28575" cap="rnd">
              <a:solidFill>
                <a:schemeClr val="accent4"/>
              </a:solidFill>
              <a:round/>
            </a:ln>
            <a:effectLst/>
          </c:spPr>
          <c:marker>
            <c:symbol val="none"/>
          </c:marker>
          <c:cat>
            <c:numRef>
              <c:f>Sheet1!$A$2:$A$43</c:f>
              <c:numCache>
                <c:formatCode>m/d/yyyy</c:formatCode>
                <c:ptCount val="42"/>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numCache>
            </c:numRef>
          </c:cat>
          <c:val>
            <c:numRef>
              <c:f>Sheet1!$E$2:$E$43</c:f>
              <c:numCache>
                <c:formatCode>General</c:formatCode>
                <c:ptCount val="42"/>
                <c:pt idx="37">
                  <c:v>0</c:v>
                </c:pt>
                <c:pt idx="38">
                  <c:v>0</c:v>
                </c:pt>
                <c:pt idx="39">
                  <c:v>0</c:v>
                </c:pt>
                <c:pt idx="40">
                  <c:v>1</c:v>
                </c:pt>
                <c:pt idx="41">
                  <c:v>3</c:v>
                </c:pt>
              </c:numCache>
            </c:numRef>
          </c:val>
          <c:smooth val="0"/>
          <c:extLst>
            <c:ext xmlns:c16="http://schemas.microsoft.com/office/drawing/2014/chart" uri="{C3380CC4-5D6E-409C-BE32-E72D297353CC}">
              <c16:uniqueId val="{00000003-D04B-46D9-B2DB-CA39DB03C85B}"/>
            </c:ext>
          </c:extLst>
        </c:ser>
        <c:ser>
          <c:idx val="4"/>
          <c:order val="4"/>
          <c:tx>
            <c:strRef>
              <c:f>Sheet1!$F$1</c:f>
              <c:strCache>
                <c:ptCount val="1"/>
                <c:pt idx="0">
                  <c:v>Francisco Cafiero</c:v>
                </c:pt>
              </c:strCache>
            </c:strRef>
          </c:tx>
          <c:spPr>
            <a:ln w="28575" cap="rnd">
              <a:solidFill>
                <a:schemeClr val="accent5"/>
              </a:solidFill>
              <a:round/>
            </a:ln>
            <a:effectLst/>
          </c:spPr>
          <c:marker>
            <c:symbol val="none"/>
          </c:marker>
          <c:cat>
            <c:numRef>
              <c:f>Sheet1!$A$2:$A$43</c:f>
              <c:numCache>
                <c:formatCode>m/d/yyyy</c:formatCode>
                <c:ptCount val="42"/>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numCache>
            </c:numRef>
          </c:cat>
          <c:val>
            <c:numRef>
              <c:f>Sheet1!$F$2:$F$43</c:f>
              <c:numCache>
                <c:formatCode>General</c:formatCode>
                <c:ptCount val="42"/>
                <c:pt idx="37">
                  <c:v>2</c:v>
                </c:pt>
                <c:pt idx="38">
                  <c:v>3</c:v>
                </c:pt>
                <c:pt idx="39">
                  <c:v>-2</c:v>
                </c:pt>
                <c:pt idx="40">
                  <c:v>-3</c:v>
                </c:pt>
                <c:pt idx="41">
                  <c:v>3</c:v>
                </c:pt>
              </c:numCache>
            </c:numRef>
          </c:val>
          <c:smooth val="0"/>
          <c:extLst>
            <c:ext xmlns:c16="http://schemas.microsoft.com/office/drawing/2014/chart" uri="{C3380CC4-5D6E-409C-BE32-E72D297353CC}">
              <c16:uniqueId val="{00000004-D04B-46D9-B2DB-CA39DB03C85B}"/>
            </c:ext>
          </c:extLst>
        </c:ser>
        <c:ser>
          <c:idx val="5"/>
          <c:order val="5"/>
          <c:tx>
            <c:strRef>
              <c:f>Sheet1!$G$1</c:f>
              <c:strCache>
                <c:ptCount val="1"/>
                <c:pt idx="0">
                  <c:v>Lucrecia Cardoso</c:v>
                </c:pt>
              </c:strCache>
            </c:strRef>
          </c:tx>
          <c:spPr>
            <a:ln w="28575" cap="rnd">
              <a:solidFill>
                <a:schemeClr val="accent6"/>
              </a:solidFill>
              <a:round/>
            </a:ln>
            <a:effectLst/>
          </c:spPr>
          <c:marker>
            <c:symbol val="none"/>
          </c:marker>
          <c:cat>
            <c:numRef>
              <c:f>Sheet1!$A$2:$A$43</c:f>
              <c:numCache>
                <c:formatCode>m/d/yyyy</c:formatCode>
                <c:ptCount val="42"/>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numCache>
            </c:numRef>
          </c:cat>
          <c:val>
            <c:numRef>
              <c:f>Sheet1!$G$2:$G$43</c:f>
              <c:numCache>
                <c:formatCode>General</c:formatCode>
                <c:ptCount val="42"/>
                <c:pt idx="37">
                  <c:v>-3</c:v>
                </c:pt>
                <c:pt idx="38">
                  <c:v>-1</c:v>
                </c:pt>
                <c:pt idx="39">
                  <c:v>5</c:v>
                </c:pt>
                <c:pt idx="40">
                  <c:v>11</c:v>
                </c:pt>
                <c:pt idx="41">
                  <c:v>72</c:v>
                </c:pt>
              </c:numCache>
            </c:numRef>
          </c:val>
          <c:smooth val="0"/>
          <c:extLst>
            <c:ext xmlns:c16="http://schemas.microsoft.com/office/drawing/2014/chart" uri="{C3380CC4-5D6E-409C-BE32-E72D297353CC}">
              <c16:uniqueId val="{00000005-D04B-46D9-B2DB-CA39DB03C85B}"/>
            </c:ext>
          </c:extLst>
        </c:ser>
        <c:ser>
          <c:idx val="6"/>
          <c:order val="6"/>
          <c:tx>
            <c:strRef>
              <c:f>Sheet1!$H$1</c:f>
              <c:strCache>
                <c:ptCount val="1"/>
                <c:pt idx="0">
                  <c:v>Matías Barroetaveña</c:v>
                </c:pt>
              </c:strCache>
            </c:strRef>
          </c:tx>
          <c:spPr>
            <a:ln w="28575" cap="rnd">
              <a:solidFill>
                <a:schemeClr val="accent1">
                  <a:lumMod val="60000"/>
                </a:schemeClr>
              </a:solidFill>
              <a:round/>
            </a:ln>
            <a:effectLst/>
          </c:spPr>
          <c:marker>
            <c:symbol val="none"/>
          </c:marker>
          <c:cat>
            <c:numRef>
              <c:f>Sheet1!$A$2:$A$43</c:f>
              <c:numCache>
                <c:formatCode>m/d/yyyy</c:formatCode>
                <c:ptCount val="42"/>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numCache>
            </c:numRef>
          </c:cat>
          <c:val>
            <c:numRef>
              <c:f>Sheet1!$H$2:$H$43</c:f>
              <c:numCache>
                <c:formatCode>General</c:formatCode>
                <c:ptCount val="42"/>
                <c:pt idx="37">
                  <c:v>0</c:v>
                </c:pt>
                <c:pt idx="38">
                  <c:v>0</c:v>
                </c:pt>
                <c:pt idx="39">
                  <c:v>0</c:v>
                </c:pt>
                <c:pt idx="40">
                  <c:v>0</c:v>
                </c:pt>
                <c:pt idx="41">
                  <c:v>0</c:v>
                </c:pt>
              </c:numCache>
            </c:numRef>
          </c:val>
          <c:smooth val="0"/>
          <c:extLst>
            <c:ext xmlns:c16="http://schemas.microsoft.com/office/drawing/2014/chart" uri="{C3380CC4-5D6E-409C-BE32-E72D297353CC}">
              <c16:uniqueId val="{00000006-D04B-46D9-B2DB-CA39DB03C85B}"/>
            </c:ext>
          </c:extLst>
        </c:ser>
        <c:ser>
          <c:idx val="7"/>
          <c:order val="7"/>
          <c:tx>
            <c:strRef>
              <c:f>Sheet1!$I$1</c:f>
              <c:strCache>
                <c:ptCount val="1"/>
                <c:pt idx="0">
                  <c:v>Suterh Trabajadores de Edificios</c:v>
                </c:pt>
              </c:strCache>
            </c:strRef>
          </c:tx>
          <c:spPr>
            <a:ln w="28575" cap="rnd">
              <a:solidFill>
                <a:schemeClr val="accent2">
                  <a:lumMod val="60000"/>
                </a:schemeClr>
              </a:solidFill>
              <a:round/>
            </a:ln>
            <a:effectLst/>
          </c:spPr>
          <c:marker>
            <c:symbol val="none"/>
          </c:marker>
          <c:cat>
            <c:numRef>
              <c:f>Sheet1!$A$2:$A$43</c:f>
              <c:numCache>
                <c:formatCode>m/d/yyyy</c:formatCode>
                <c:ptCount val="42"/>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numCache>
            </c:numRef>
          </c:cat>
          <c:val>
            <c:numRef>
              <c:f>Sheet1!$I$2:$I$43</c:f>
              <c:numCache>
                <c:formatCode>General</c:formatCode>
                <c:ptCount val="42"/>
                <c:pt idx="41">
                  <c:v>16</c:v>
                </c:pt>
              </c:numCache>
            </c:numRef>
          </c:val>
          <c:smooth val="0"/>
          <c:extLst>
            <c:ext xmlns:c16="http://schemas.microsoft.com/office/drawing/2014/chart" uri="{C3380CC4-5D6E-409C-BE32-E72D297353CC}">
              <c16:uniqueId val="{00000007-D04B-46D9-B2DB-CA39DB03C85B}"/>
            </c:ext>
          </c:extLst>
        </c:ser>
        <c:ser>
          <c:idx val="8"/>
          <c:order val="8"/>
          <c:tx>
            <c:strRef>
              <c:f>Sheet1!$J$1</c:f>
              <c:strCache>
                <c:ptCount val="1"/>
                <c:pt idx="0">
                  <c:v>UMET</c:v>
                </c:pt>
              </c:strCache>
            </c:strRef>
          </c:tx>
          <c:spPr>
            <a:ln w="28575" cap="rnd">
              <a:solidFill>
                <a:schemeClr val="accent3">
                  <a:lumMod val="60000"/>
                </a:schemeClr>
              </a:solidFill>
              <a:round/>
            </a:ln>
            <a:effectLst/>
          </c:spPr>
          <c:marker>
            <c:symbol val="none"/>
          </c:marker>
          <c:cat>
            <c:numRef>
              <c:f>Sheet1!$A$2:$A$43</c:f>
              <c:numCache>
                <c:formatCode>m/d/yyyy</c:formatCode>
                <c:ptCount val="42"/>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numCache>
            </c:numRef>
          </c:cat>
          <c:val>
            <c:numRef>
              <c:f>Sheet1!$J$2:$J$43</c:f>
              <c:numCache>
                <c:formatCode>General</c:formatCode>
                <c:ptCount val="42"/>
                <c:pt idx="41">
                  <c:v>-2</c:v>
                </c:pt>
              </c:numCache>
            </c:numRef>
          </c:val>
          <c:smooth val="0"/>
          <c:extLst>
            <c:ext xmlns:c16="http://schemas.microsoft.com/office/drawing/2014/chart" uri="{C3380CC4-5D6E-409C-BE32-E72D297353CC}">
              <c16:uniqueId val="{00000008-D04B-46D9-B2DB-CA39DB03C85B}"/>
            </c:ext>
          </c:extLst>
        </c:ser>
        <c:dLbls>
          <c:showLegendKey val="0"/>
          <c:showVal val="0"/>
          <c:showCatName val="0"/>
          <c:showSerName val="0"/>
          <c:showPercent val="0"/>
          <c:showBubbleSize val="0"/>
        </c:dLbls>
        <c:smooth val="0"/>
        <c:axId val="484634312"/>
        <c:axId val="484634640"/>
      </c:lineChart>
      <c:dateAx>
        <c:axId val="4846343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4634640"/>
        <c:crosses val="autoZero"/>
        <c:auto val="1"/>
        <c:lblOffset val="100"/>
        <c:baseTimeUnit val="days"/>
      </c:dateAx>
      <c:valAx>
        <c:axId val="484634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4634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dPt>
            <c:idx val="7"/>
            <c:bubble3D val="0"/>
            <c:spPr>
              <a:solidFill>
                <a:schemeClr val="accent2">
                  <a:lumMod val="60000"/>
                </a:schemeClr>
              </a:solidFill>
              <a:ln w="19050">
                <a:solidFill>
                  <a:schemeClr val="lt1"/>
                </a:solidFill>
              </a:ln>
              <a:effectLst/>
            </c:spPr>
          </c:dPt>
          <c:dPt>
            <c:idx val="8"/>
            <c:bubble3D val="0"/>
            <c:spPr>
              <a:solidFill>
                <a:schemeClr val="accent3">
                  <a:lumMod val="60000"/>
                </a:schemeClr>
              </a:solidFill>
              <a:ln w="19050">
                <a:solidFill>
                  <a:schemeClr val="lt1"/>
                </a:solidFill>
              </a:ln>
              <a:effectLst/>
            </c:spPr>
          </c:dPt>
          <c:cat>
            <c:strRef>
              <c:f>Sheet1!$A$1:$I$1</c:f>
              <c:strCache>
                <c:ptCount val="9"/>
                <c:pt idx="0">
                  <c:v>Víctor Santa María</c:v>
                </c:pt>
                <c:pt idx="1">
                  <c:v>Lucrecia Cardoso</c:v>
                </c:pt>
                <c:pt idx="2">
                  <c:v>Suterh Trabajadores de Edificios</c:v>
                </c:pt>
                <c:pt idx="3">
                  <c:v>UMET</c:v>
                </c:pt>
                <c:pt idx="4">
                  <c:v>Francisco Cafiero</c:v>
                </c:pt>
                <c:pt idx="5">
                  <c:v>Gisela Marziotta</c:v>
                </c:pt>
                <c:pt idx="6">
                  <c:v>Nicolás Trotta</c:v>
                </c:pt>
                <c:pt idx="7">
                  <c:v>Matías Barroetaveña</c:v>
                </c:pt>
                <c:pt idx="8">
                  <c:v>Santiago Roberto</c:v>
                </c:pt>
              </c:strCache>
            </c:strRef>
          </c:cat>
          <c:val>
            <c:numRef>
              <c:f>Sheet1!$A$2:$I$2</c:f>
              <c:numCache>
                <c:formatCode>General</c:formatCode>
                <c:ptCount val="9"/>
                <c:pt idx="0">
                  <c:v>34342</c:v>
                </c:pt>
                <c:pt idx="1">
                  <c:v>24363</c:v>
                </c:pt>
                <c:pt idx="2">
                  <c:v>18257</c:v>
                </c:pt>
                <c:pt idx="3">
                  <c:v>18022</c:v>
                </c:pt>
                <c:pt idx="4">
                  <c:v>16889</c:v>
                </c:pt>
                <c:pt idx="5">
                  <c:v>12836</c:v>
                </c:pt>
                <c:pt idx="6">
                  <c:v>6770</c:v>
                </c:pt>
                <c:pt idx="7">
                  <c:v>1136</c:v>
                </c:pt>
                <c:pt idx="8">
                  <c:v>675</c:v>
                </c:pt>
              </c:numCache>
            </c:numRef>
          </c:val>
          <c:extLst>
            <c:ext xmlns:c16="http://schemas.microsoft.com/office/drawing/2014/chart" uri="{C3380CC4-5D6E-409C-BE32-E72D297353CC}">
              <c16:uniqueId val="{00000000-ACBE-4F10-B2E9-85A2F9898EC7}"/>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Víctor Santa María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11</c:v>
                </c:pt>
                <c:pt idx="1">
                  <c:v>12</c:v>
                </c:pt>
                <c:pt idx="2">
                  <c:v>14</c:v>
                </c:pt>
                <c:pt idx="3">
                  <c:v>8</c:v>
                </c:pt>
                <c:pt idx="4">
                  <c:v>8</c:v>
                </c:pt>
                <c:pt idx="5">
                  <c:v>3</c:v>
                </c:pt>
                <c:pt idx="6">
                  <c:v>1</c:v>
                </c:pt>
              </c:numCache>
            </c:numRef>
          </c:val>
          <c:extLst>
            <c:ext xmlns:c16="http://schemas.microsoft.com/office/drawing/2014/chart" uri="{C3380CC4-5D6E-409C-BE32-E72D297353CC}">
              <c16:uniqueId val="{00000000-3E6A-44FD-A8C0-C8EC599CE4E2}"/>
            </c:ext>
          </c:extLst>
        </c:ser>
        <c:ser>
          <c:idx val="1"/>
          <c:order val="1"/>
          <c:tx>
            <c:strRef>
              <c:f>Sheet1!$C$1</c:f>
              <c:strCache>
                <c:ptCount val="1"/>
                <c:pt idx="0">
                  <c:v>Nicolás Trotta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c:v>
                </c:pt>
                <c:pt idx="1">
                  <c:v>0</c:v>
                </c:pt>
                <c:pt idx="2">
                  <c:v>0</c:v>
                </c:pt>
                <c:pt idx="3">
                  <c:v>3</c:v>
                </c:pt>
                <c:pt idx="4">
                  <c:v>1</c:v>
                </c:pt>
                <c:pt idx="5">
                  <c:v>1</c:v>
                </c:pt>
                <c:pt idx="6">
                  <c:v>2</c:v>
                </c:pt>
              </c:numCache>
            </c:numRef>
          </c:val>
          <c:extLst>
            <c:ext xmlns:c16="http://schemas.microsoft.com/office/drawing/2014/chart" uri="{C3380CC4-5D6E-409C-BE32-E72D297353CC}">
              <c16:uniqueId val="{00000001-3E6A-44FD-A8C0-C8EC599CE4E2}"/>
            </c:ext>
          </c:extLst>
        </c:ser>
        <c:ser>
          <c:idx val="2"/>
          <c:order val="2"/>
          <c:tx>
            <c:strRef>
              <c:f>Sheet1!$D$1</c:f>
              <c:strCache>
                <c:ptCount val="1"/>
                <c:pt idx="0">
                  <c:v>Gisela Marziotta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12</c:v>
                </c:pt>
                <c:pt idx="1">
                  <c:v>8</c:v>
                </c:pt>
                <c:pt idx="2">
                  <c:v>9</c:v>
                </c:pt>
                <c:pt idx="3">
                  <c:v>9</c:v>
                </c:pt>
                <c:pt idx="4">
                  <c:v>11</c:v>
                </c:pt>
                <c:pt idx="5">
                  <c:v>19</c:v>
                </c:pt>
                <c:pt idx="6">
                  <c:v>10</c:v>
                </c:pt>
              </c:numCache>
            </c:numRef>
          </c:val>
          <c:extLst>
            <c:ext xmlns:c16="http://schemas.microsoft.com/office/drawing/2014/chart" uri="{C3380CC4-5D6E-409C-BE32-E72D297353CC}">
              <c16:uniqueId val="{00000002-3E6A-44FD-A8C0-C8EC599CE4E2}"/>
            </c:ext>
          </c:extLst>
        </c:ser>
        <c:ser>
          <c:idx val="3"/>
          <c:order val="3"/>
          <c:tx>
            <c:strRef>
              <c:f>Sheet1!$E$1</c:f>
              <c:strCache>
                <c:ptCount val="1"/>
                <c:pt idx="0">
                  <c:v>Santiago Roberto</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8</c:v>
                </c:pt>
                <c:pt idx="1">
                  <c:v>10</c:v>
                </c:pt>
                <c:pt idx="2">
                  <c:v>5</c:v>
                </c:pt>
                <c:pt idx="3">
                  <c:v>7</c:v>
                </c:pt>
                <c:pt idx="4">
                  <c:v>7</c:v>
                </c:pt>
                <c:pt idx="5">
                  <c:v>5</c:v>
                </c:pt>
                <c:pt idx="6">
                  <c:v>0</c:v>
                </c:pt>
              </c:numCache>
            </c:numRef>
          </c:val>
          <c:extLst>
            <c:ext xmlns:c16="http://schemas.microsoft.com/office/drawing/2014/chart" uri="{C3380CC4-5D6E-409C-BE32-E72D297353CC}">
              <c16:uniqueId val="{00000003-3E6A-44FD-A8C0-C8EC599CE4E2}"/>
            </c:ext>
          </c:extLst>
        </c:ser>
        <c:ser>
          <c:idx val="4"/>
          <c:order val="4"/>
          <c:tx>
            <c:strRef>
              <c:f>Sheet1!$F$1</c:f>
              <c:strCache>
                <c:ptCount val="1"/>
                <c:pt idx="0">
                  <c:v>Francisco Cafiero</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3</c:v>
                </c:pt>
                <c:pt idx="1">
                  <c:v>1</c:v>
                </c:pt>
                <c:pt idx="2">
                  <c:v>1</c:v>
                </c:pt>
                <c:pt idx="3">
                  <c:v>2</c:v>
                </c:pt>
                <c:pt idx="4">
                  <c:v>1</c:v>
                </c:pt>
                <c:pt idx="5">
                  <c:v>1</c:v>
                </c:pt>
                <c:pt idx="6">
                  <c:v>0</c:v>
                </c:pt>
              </c:numCache>
            </c:numRef>
          </c:val>
          <c:extLst>
            <c:ext xmlns:c16="http://schemas.microsoft.com/office/drawing/2014/chart" uri="{C3380CC4-5D6E-409C-BE32-E72D297353CC}">
              <c16:uniqueId val="{00000004-3E6A-44FD-A8C0-C8EC599CE4E2}"/>
            </c:ext>
          </c:extLst>
        </c:ser>
        <c:ser>
          <c:idx val="5"/>
          <c:order val="5"/>
          <c:tx>
            <c:strRef>
              <c:f>Sheet1!$G$1</c:f>
              <c:strCache>
                <c:ptCount val="1"/>
                <c:pt idx="0">
                  <c:v>Lucrecia Cardoso</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4</c:v>
                </c:pt>
                <c:pt idx="1">
                  <c:v>2</c:v>
                </c:pt>
                <c:pt idx="2">
                  <c:v>1</c:v>
                </c:pt>
                <c:pt idx="3">
                  <c:v>1</c:v>
                </c:pt>
                <c:pt idx="4">
                  <c:v>3</c:v>
                </c:pt>
                <c:pt idx="5">
                  <c:v>2</c:v>
                </c:pt>
                <c:pt idx="6">
                  <c:v>4</c:v>
                </c:pt>
              </c:numCache>
            </c:numRef>
          </c:val>
          <c:extLst>
            <c:ext xmlns:c16="http://schemas.microsoft.com/office/drawing/2014/chart" uri="{C3380CC4-5D6E-409C-BE32-E72D297353CC}">
              <c16:uniqueId val="{00000005-3E6A-44FD-A8C0-C8EC599CE4E2}"/>
            </c:ext>
          </c:extLst>
        </c:ser>
        <c:ser>
          <c:idx val="6"/>
          <c:order val="6"/>
          <c:tx>
            <c:strRef>
              <c:f>Sheet1!$H$1</c:f>
              <c:strCache>
                <c:ptCount val="1"/>
                <c:pt idx="0">
                  <c:v>Matías Barroetaveña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2</c:v>
                </c:pt>
                <c:pt idx="1">
                  <c:v>4</c:v>
                </c:pt>
                <c:pt idx="2">
                  <c:v>4</c:v>
                </c:pt>
                <c:pt idx="3">
                  <c:v>4</c:v>
                </c:pt>
                <c:pt idx="4">
                  <c:v>2</c:v>
                </c:pt>
                <c:pt idx="5">
                  <c:v>0</c:v>
                </c:pt>
                <c:pt idx="6">
                  <c:v>0</c:v>
                </c:pt>
              </c:numCache>
            </c:numRef>
          </c:val>
          <c:extLst>
            <c:ext xmlns:c16="http://schemas.microsoft.com/office/drawing/2014/chart" uri="{C3380CC4-5D6E-409C-BE32-E72D297353CC}">
              <c16:uniqueId val="{00000006-3E6A-44FD-A8C0-C8EC599CE4E2}"/>
            </c:ext>
          </c:extLst>
        </c:ser>
        <c:ser>
          <c:idx val="7"/>
          <c:order val="7"/>
          <c:tx>
            <c:strRef>
              <c:f>Sheet1!$I$1</c:f>
              <c:strCache>
                <c:ptCount val="1"/>
                <c:pt idx="0">
                  <c:v>Suterh Trabajadores de Edificios</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8</c:v>
                </c:pt>
                <c:pt idx="1">
                  <c:v>15</c:v>
                </c:pt>
                <c:pt idx="2">
                  <c:v>14</c:v>
                </c:pt>
                <c:pt idx="3">
                  <c:v>5</c:v>
                </c:pt>
                <c:pt idx="4">
                  <c:v>11</c:v>
                </c:pt>
                <c:pt idx="5">
                  <c:v>5</c:v>
                </c:pt>
                <c:pt idx="6">
                  <c:v>0</c:v>
                </c:pt>
              </c:numCache>
            </c:numRef>
          </c:val>
          <c:extLst>
            <c:ext xmlns:c16="http://schemas.microsoft.com/office/drawing/2014/chart" uri="{C3380CC4-5D6E-409C-BE32-E72D297353CC}">
              <c16:uniqueId val="{00000007-3E6A-44FD-A8C0-C8EC599CE4E2}"/>
            </c:ext>
          </c:extLst>
        </c:ser>
        <c:ser>
          <c:idx val="8"/>
          <c:order val="8"/>
          <c:tx>
            <c:strRef>
              <c:f>Sheet1!$J$1</c:f>
              <c:strCache>
                <c:ptCount val="1"/>
                <c:pt idx="0">
                  <c:v>UMET</c:v>
                </c:pt>
              </c:strCache>
            </c:strRef>
          </c:tx>
          <c:spPr>
            <a:solidFill>
              <a:schemeClr val="accent3">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Sheet1!$J$2:$J$8</c:f>
              <c:numCache>
                <c:formatCode>General</c:formatCode>
                <c:ptCount val="7"/>
                <c:pt idx="0">
                  <c:v>4</c:v>
                </c:pt>
                <c:pt idx="1">
                  <c:v>7</c:v>
                </c:pt>
                <c:pt idx="2">
                  <c:v>2</c:v>
                </c:pt>
                <c:pt idx="3">
                  <c:v>1</c:v>
                </c:pt>
                <c:pt idx="4">
                  <c:v>1</c:v>
                </c:pt>
                <c:pt idx="5">
                  <c:v>2</c:v>
                </c:pt>
                <c:pt idx="6">
                  <c:v>6</c:v>
                </c:pt>
              </c:numCache>
            </c:numRef>
          </c:val>
          <c:extLst>
            <c:ext xmlns:c16="http://schemas.microsoft.com/office/drawing/2014/chart" uri="{C3380CC4-5D6E-409C-BE32-E72D297353CC}">
              <c16:uniqueId val="{00000008-3E6A-44FD-A8C0-C8EC599CE4E2}"/>
            </c:ext>
          </c:extLst>
        </c:ser>
        <c:dLbls>
          <c:showLegendKey val="0"/>
          <c:showVal val="0"/>
          <c:showCatName val="0"/>
          <c:showSerName val="0"/>
          <c:showPercent val="0"/>
          <c:showBubbleSize val="0"/>
        </c:dLbls>
        <c:gapWidth val="219"/>
        <c:overlap val="-27"/>
        <c:axId val="484647432"/>
        <c:axId val="484648088"/>
      </c:barChart>
      <c:catAx>
        <c:axId val="484647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4648088"/>
        <c:crosses val="autoZero"/>
        <c:auto val="1"/>
        <c:lblAlgn val="ctr"/>
        <c:lblOffset val="100"/>
        <c:noMultiLvlLbl val="0"/>
      </c:catAx>
      <c:valAx>
        <c:axId val="484648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4647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635DF-C4EF-4BB0-AEBE-F9883669BB35}"/>
              </a:ext>
            </a:extLst>
          </p:cNvPr>
          <p:cNvSpPr>
            <a:spLocks noGrp="1"/>
          </p:cNvSpPr>
          <p:nvPr>
            <p:ph type="ctrTitle"/>
          </p:nvPr>
        </p:nvSpPr>
        <p:spPr/>
        <p:txBody>
          <a:bodyPr/>
          <a:lstStyle/>
          <a:p>
            <a:r>
              <a:rPr lang="en-US"/>
              <a:t>Overview</a:t>
            </a:r>
          </a:p>
        </p:txBody>
      </p:sp>
      <p:sp>
        <p:nvSpPr>
          <p:cNvPr id="3" name="Subtitle 2">
            <a:extLst>
              <a:ext uri="{FF2B5EF4-FFF2-40B4-BE49-F238E27FC236}">
                <a16:creationId xmlns:a16="http://schemas.microsoft.com/office/drawing/2014/main" id="{6FA0D23F-B546-4EB7-83E5-88C09B3E3A4C}"/>
              </a:ext>
            </a:extLst>
          </p:cNvPr>
          <p:cNvSpPr>
            <a:spLocks noGrp="1"/>
          </p:cNvSpPr>
          <p:nvPr>
            <p:ph type="subTitle" idx="1"/>
          </p:nvPr>
        </p:nvSpPr>
        <p:spPr/>
        <p:txBody>
          <a:bodyPr/>
          <a:lstStyle/>
          <a:p>
            <a:r>
              <a:rPr lang="en-US"/>
              <a:t>QSocialNow</a:t>
            </a:r>
          </a:p>
        </p:txBody>
      </p:sp>
    </p:spTree>
    <p:extLst>
      <p:ext uri="{BB962C8B-B14F-4D97-AF65-F5344CB8AC3E}">
        <p14:creationId xmlns:p14="http://schemas.microsoft.com/office/powerpoint/2010/main" val="7088021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5A88CC-38A7-438E-80E4-174BEDAFCC80}"/>
              </a:ext>
            </a:extLst>
          </p:cNvPr>
          <p:cNvSpPr>
            <a:spLocks noGrp="1"/>
          </p:cNvSpPr>
          <p:nvPr>
            <p:ph type="title"/>
          </p:nvPr>
        </p:nvSpPr>
        <p:spPr/>
        <p:txBody>
          <a:bodyPr/>
          <a:lstStyle/>
          <a:p>
            <a:r>
              <a:rPr lang="en-US"/>
              <a:t>Facebook Key Metrics Table - 1 of 4</a:t>
            </a:r>
          </a:p>
        </p:txBody>
      </p:sp>
      <p:graphicFrame>
        <p:nvGraphicFramePr>
          <p:cNvPr id="5" name="Table Placeholder 4">
            <a:extLst>
              <a:ext uri="{FF2B5EF4-FFF2-40B4-BE49-F238E27FC236}">
                <a16:creationId xmlns:a16="http://schemas.microsoft.com/office/drawing/2014/main" id="{27BBF998-04EB-48AE-BD1C-79483873888A}"/>
              </a:ext>
            </a:extLst>
          </p:cNvPr>
          <p:cNvGraphicFramePr>
            <a:graphicFrameLocks noGrp="1"/>
          </p:cNvGraphicFramePr>
          <p:nvPr>
            <p:ph type="tbl" sz="quarter" idx="13"/>
            <p:extLst>
              <p:ext uri="{D42A27DB-BD31-4B8C-83A1-F6EECF244321}">
                <p14:modId xmlns:p14="http://schemas.microsoft.com/office/powerpoint/2010/main" val="10201658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1339198052"/>
                    </a:ext>
                  </a:extLst>
                </a:gridCol>
                <a:gridCol w="304495">
                  <a:extLst>
                    <a:ext uri="{9D8B030D-6E8A-4147-A177-3AD203B41FA5}">
                      <a16:colId xmlns:a16="http://schemas.microsoft.com/office/drawing/2014/main" val="2454069565"/>
                    </a:ext>
                  </a:extLst>
                </a:gridCol>
                <a:gridCol w="304495">
                  <a:extLst>
                    <a:ext uri="{9D8B030D-6E8A-4147-A177-3AD203B41FA5}">
                      <a16:colId xmlns:a16="http://schemas.microsoft.com/office/drawing/2014/main" val="3237906458"/>
                    </a:ext>
                  </a:extLst>
                </a:gridCol>
                <a:gridCol w="304495">
                  <a:extLst>
                    <a:ext uri="{9D8B030D-6E8A-4147-A177-3AD203B41FA5}">
                      <a16:colId xmlns:a16="http://schemas.microsoft.com/office/drawing/2014/main" val="4096312063"/>
                    </a:ext>
                  </a:extLst>
                </a:gridCol>
                <a:gridCol w="304495">
                  <a:extLst>
                    <a:ext uri="{9D8B030D-6E8A-4147-A177-3AD203B41FA5}">
                      <a16:colId xmlns:a16="http://schemas.microsoft.com/office/drawing/2014/main" val="2143306568"/>
                    </a:ext>
                  </a:extLst>
                </a:gridCol>
                <a:gridCol w="304495">
                  <a:extLst>
                    <a:ext uri="{9D8B030D-6E8A-4147-A177-3AD203B41FA5}">
                      <a16:colId xmlns:a16="http://schemas.microsoft.com/office/drawing/2014/main" val="170496058"/>
                    </a:ext>
                  </a:extLst>
                </a:gridCol>
                <a:gridCol w="304495">
                  <a:extLst>
                    <a:ext uri="{9D8B030D-6E8A-4147-A177-3AD203B41FA5}">
                      <a16:colId xmlns:a16="http://schemas.microsoft.com/office/drawing/2014/main" val="3862949116"/>
                    </a:ext>
                  </a:extLst>
                </a:gridCol>
                <a:gridCol w="304495">
                  <a:extLst>
                    <a:ext uri="{9D8B030D-6E8A-4147-A177-3AD203B41FA5}">
                      <a16:colId xmlns:a16="http://schemas.microsoft.com/office/drawing/2014/main" val="594508935"/>
                    </a:ext>
                  </a:extLst>
                </a:gridCol>
                <a:gridCol w="304495">
                  <a:extLst>
                    <a:ext uri="{9D8B030D-6E8A-4147-A177-3AD203B41FA5}">
                      <a16:colId xmlns:a16="http://schemas.microsoft.com/office/drawing/2014/main" val="2974852457"/>
                    </a:ext>
                  </a:extLst>
                </a:gridCol>
                <a:gridCol w="304495">
                  <a:extLst>
                    <a:ext uri="{9D8B030D-6E8A-4147-A177-3AD203B41FA5}">
                      <a16:colId xmlns:a16="http://schemas.microsoft.com/office/drawing/2014/main" val="3103456946"/>
                    </a:ext>
                  </a:extLst>
                </a:gridCol>
                <a:gridCol w="304495">
                  <a:extLst>
                    <a:ext uri="{9D8B030D-6E8A-4147-A177-3AD203B41FA5}">
                      <a16:colId xmlns:a16="http://schemas.microsoft.com/office/drawing/2014/main" val="2983123913"/>
                    </a:ext>
                  </a:extLst>
                </a:gridCol>
                <a:gridCol w="304495">
                  <a:extLst>
                    <a:ext uri="{9D8B030D-6E8A-4147-A177-3AD203B41FA5}">
                      <a16:colId xmlns:a16="http://schemas.microsoft.com/office/drawing/2014/main" val="2890724272"/>
                    </a:ext>
                  </a:extLst>
                </a:gridCol>
                <a:gridCol w="304495">
                  <a:extLst>
                    <a:ext uri="{9D8B030D-6E8A-4147-A177-3AD203B41FA5}">
                      <a16:colId xmlns:a16="http://schemas.microsoft.com/office/drawing/2014/main" val="3607678019"/>
                    </a:ext>
                  </a:extLst>
                </a:gridCol>
                <a:gridCol w="304495">
                  <a:extLst>
                    <a:ext uri="{9D8B030D-6E8A-4147-A177-3AD203B41FA5}">
                      <a16:colId xmlns:a16="http://schemas.microsoft.com/office/drawing/2014/main" val="1635730643"/>
                    </a:ext>
                  </a:extLst>
                </a:gridCol>
                <a:gridCol w="304495">
                  <a:extLst>
                    <a:ext uri="{9D8B030D-6E8A-4147-A177-3AD203B41FA5}">
                      <a16:colId xmlns:a16="http://schemas.microsoft.com/office/drawing/2014/main" val="1822473441"/>
                    </a:ext>
                  </a:extLst>
                </a:gridCol>
                <a:gridCol w="304495">
                  <a:extLst>
                    <a:ext uri="{9D8B030D-6E8A-4147-A177-3AD203B41FA5}">
                      <a16:colId xmlns:a16="http://schemas.microsoft.com/office/drawing/2014/main" val="2461774656"/>
                    </a:ext>
                  </a:extLst>
                </a:gridCol>
                <a:gridCol w="304495">
                  <a:extLst>
                    <a:ext uri="{9D8B030D-6E8A-4147-A177-3AD203B41FA5}">
                      <a16:colId xmlns:a16="http://schemas.microsoft.com/office/drawing/2014/main" val="622713284"/>
                    </a:ext>
                  </a:extLst>
                </a:gridCol>
                <a:gridCol w="304495">
                  <a:extLst>
                    <a:ext uri="{9D8B030D-6E8A-4147-A177-3AD203B41FA5}">
                      <a16:colId xmlns:a16="http://schemas.microsoft.com/office/drawing/2014/main" val="833150285"/>
                    </a:ext>
                  </a:extLst>
                </a:gridCol>
                <a:gridCol w="304495">
                  <a:extLst>
                    <a:ext uri="{9D8B030D-6E8A-4147-A177-3AD203B41FA5}">
                      <a16:colId xmlns:a16="http://schemas.microsoft.com/office/drawing/2014/main" val="2273190212"/>
                    </a:ext>
                  </a:extLst>
                </a:gridCol>
                <a:gridCol w="304495">
                  <a:extLst>
                    <a:ext uri="{9D8B030D-6E8A-4147-A177-3AD203B41FA5}">
                      <a16:colId xmlns:a16="http://schemas.microsoft.com/office/drawing/2014/main" val="1056919883"/>
                    </a:ext>
                  </a:extLst>
                </a:gridCol>
                <a:gridCol w="304495">
                  <a:extLst>
                    <a:ext uri="{9D8B030D-6E8A-4147-A177-3AD203B41FA5}">
                      <a16:colId xmlns:a16="http://schemas.microsoft.com/office/drawing/2014/main" val="666235219"/>
                    </a:ext>
                  </a:extLst>
                </a:gridCol>
                <a:gridCol w="304495">
                  <a:extLst>
                    <a:ext uri="{9D8B030D-6E8A-4147-A177-3AD203B41FA5}">
                      <a16:colId xmlns:a16="http://schemas.microsoft.com/office/drawing/2014/main" val="1005140746"/>
                    </a:ext>
                  </a:extLst>
                </a:gridCol>
                <a:gridCol w="304495">
                  <a:extLst>
                    <a:ext uri="{9D8B030D-6E8A-4147-A177-3AD203B41FA5}">
                      <a16:colId xmlns:a16="http://schemas.microsoft.com/office/drawing/2014/main" val="1219511969"/>
                    </a:ext>
                  </a:extLst>
                </a:gridCol>
                <a:gridCol w="304495">
                  <a:extLst>
                    <a:ext uri="{9D8B030D-6E8A-4147-A177-3AD203B41FA5}">
                      <a16:colId xmlns:a16="http://schemas.microsoft.com/office/drawing/2014/main" val="2302381648"/>
                    </a:ext>
                  </a:extLst>
                </a:gridCol>
                <a:gridCol w="304495">
                  <a:extLst>
                    <a:ext uri="{9D8B030D-6E8A-4147-A177-3AD203B41FA5}">
                      <a16:colId xmlns:a16="http://schemas.microsoft.com/office/drawing/2014/main" val="2827971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3874738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Santiago Roberto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3533037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Víctor Santa María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2395835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Gisela Marziotta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1018292616"/>
                  </a:ext>
                </a:extLst>
              </a:tr>
            </a:tbl>
          </a:graphicData>
        </a:graphic>
      </p:graphicFrame>
      <p:sp>
        <p:nvSpPr>
          <p:cNvPr id="4" name="Text Placeholder 3">
            <a:extLst>
              <a:ext uri="{FF2B5EF4-FFF2-40B4-BE49-F238E27FC236}">
                <a16:creationId xmlns:a16="http://schemas.microsoft.com/office/drawing/2014/main" id="{C289656E-3328-4A30-8DAE-87F215D9756C}"/>
              </a:ext>
            </a:extLst>
          </p:cNvPr>
          <p:cNvSpPr>
            <a:spLocks noGrp="1"/>
          </p:cNvSpPr>
          <p:nvPr>
            <p:ph type="body" sz="quarter" idx="14"/>
          </p:nvPr>
        </p:nvSpPr>
        <p:spPr/>
        <p:txBody>
          <a:bodyPr/>
          <a:lstStyle/>
          <a:p>
            <a:r>
              <a:rPr lang="en-US"/>
              <a:t>03/01/2018 - 04/11/2018</a:t>
            </a:r>
          </a:p>
        </p:txBody>
      </p:sp>
    </p:spTree>
    <p:extLst>
      <p:ext uri="{BB962C8B-B14F-4D97-AF65-F5344CB8AC3E}">
        <p14:creationId xmlns:p14="http://schemas.microsoft.com/office/powerpoint/2010/main" val="23027178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9015CF-20FC-4BB7-A9CD-0655940E0E33}"/>
              </a:ext>
            </a:extLst>
          </p:cNvPr>
          <p:cNvSpPr>
            <a:spLocks noGrp="1"/>
          </p:cNvSpPr>
          <p:nvPr>
            <p:ph type="title"/>
          </p:nvPr>
        </p:nvSpPr>
        <p:spPr/>
        <p:txBody>
          <a:bodyPr/>
          <a:lstStyle/>
          <a:p>
            <a:r>
              <a:rPr lang="en-US"/>
              <a:t>Facebook Key Metrics Table - 2 of 4</a:t>
            </a:r>
          </a:p>
        </p:txBody>
      </p:sp>
      <p:graphicFrame>
        <p:nvGraphicFramePr>
          <p:cNvPr id="5" name="Table Placeholder 4">
            <a:extLst>
              <a:ext uri="{FF2B5EF4-FFF2-40B4-BE49-F238E27FC236}">
                <a16:creationId xmlns:a16="http://schemas.microsoft.com/office/drawing/2014/main" id="{660FA783-2918-4CF8-99B3-2D64D93B31C4}"/>
              </a:ext>
            </a:extLst>
          </p:cNvPr>
          <p:cNvGraphicFramePr>
            <a:graphicFrameLocks noGrp="1"/>
          </p:cNvGraphicFramePr>
          <p:nvPr>
            <p:ph type="tbl" sz="quarter" idx="13"/>
            <p:extLst>
              <p:ext uri="{D42A27DB-BD31-4B8C-83A1-F6EECF244321}">
                <p14:modId xmlns:p14="http://schemas.microsoft.com/office/powerpoint/2010/main" val="24209527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37276443"/>
                    </a:ext>
                  </a:extLst>
                </a:gridCol>
                <a:gridCol w="304495">
                  <a:extLst>
                    <a:ext uri="{9D8B030D-6E8A-4147-A177-3AD203B41FA5}">
                      <a16:colId xmlns:a16="http://schemas.microsoft.com/office/drawing/2014/main" val="2088484645"/>
                    </a:ext>
                  </a:extLst>
                </a:gridCol>
                <a:gridCol w="304495">
                  <a:extLst>
                    <a:ext uri="{9D8B030D-6E8A-4147-A177-3AD203B41FA5}">
                      <a16:colId xmlns:a16="http://schemas.microsoft.com/office/drawing/2014/main" val="1452338982"/>
                    </a:ext>
                  </a:extLst>
                </a:gridCol>
                <a:gridCol w="304495">
                  <a:extLst>
                    <a:ext uri="{9D8B030D-6E8A-4147-A177-3AD203B41FA5}">
                      <a16:colId xmlns:a16="http://schemas.microsoft.com/office/drawing/2014/main" val="3348609407"/>
                    </a:ext>
                  </a:extLst>
                </a:gridCol>
                <a:gridCol w="304495">
                  <a:extLst>
                    <a:ext uri="{9D8B030D-6E8A-4147-A177-3AD203B41FA5}">
                      <a16:colId xmlns:a16="http://schemas.microsoft.com/office/drawing/2014/main" val="2646713669"/>
                    </a:ext>
                  </a:extLst>
                </a:gridCol>
                <a:gridCol w="304495">
                  <a:extLst>
                    <a:ext uri="{9D8B030D-6E8A-4147-A177-3AD203B41FA5}">
                      <a16:colId xmlns:a16="http://schemas.microsoft.com/office/drawing/2014/main" val="2606775897"/>
                    </a:ext>
                  </a:extLst>
                </a:gridCol>
                <a:gridCol w="304495">
                  <a:extLst>
                    <a:ext uri="{9D8B030D-6E8A-4147-A177-3AD203B41FA5}">
                      <a16:colId xmlns:a16="http://schemas.microsoft.com/office/drawing/2014/main" val="3192841258"/>
                    </a:ext>
                  </a:extLst>
                </a:gridCol>
                <a:gridCol w="304495">
                  <a:extLst>
                    <a:ext uri="{9D8B030D-6E8A-4147-A177-3AD203B41FA5}">
                      <a16:colId xmlns:a16="http://schemas.microsoft.com/office/drawing/2014/main" val="1663639757"/>
                    </a:ext>
                  </a:extLst>
                </a:gridCol>
                <a:gridCol w="304495">
                  <a:extLst>
                    <a:ext uri="{9D8B030D-6E8A-4147-A177-3AD203B41FA5}">
                      <a16:colId xmlns:a16="http://schemas.microsoft.com/office/drawing/2014/main" val="2361136485"/>
                    </a:ext>
                  </a:extLst>
                </a:gridCol>
                <a:gridCol w="304495">
                  <a:extLst>
                    <a:ext uri="{9D8B030D-6E8A-4147-A177-3AD203B41FA5}">
                      <a16:colId xmlns:a16="http://schemas.microsoft.com/office/drawing/2014/main" val="1114580892"/>
                    </a:ext>
                  </a:extLst>
                </a:gridCol>
                <a:gridCol w="304495">
                  <a:extLst>
                    <a:ext uri="{9D8B030D-6E8A-4147-A177-3AD203B41FA5}">
                      <a16:colId xmlns:a16="http://schemas.microsoft.com/office/drawing/2014/main" val="1543740175"/>
                    </a:ext>
                  </a:extLst>
                </a:gridCol>
                <a:gridCol w="304495">
                  <a:extLst>
                    <a:ext uri="{9D8B030D-6E8A-4147-A177-3AD203B41FA5}">
                      <a16:colId xmlns:a16="http://schemas.microsoft.com/office/drawing/2014/main" val="2452230165"/>
                    </a:ext>
                  </a:extLst>
                </a:gridCol>
                <a:gridCol w="304495">
                  <a:extLst>
                    <a:ext uri="{9D8B030D-6E8A-4147-A177-3AD203B41FA5}">
                      <a16:colId xmlns:a16="http://schemas.microsoft.com/office/drawing/2014/main" val="2622822382"/>
                    </a:ext>
                  </a:extLst>
                </a:gridCol>
                <a:gridCol w="304495">
                  <a:extLst>
                    <a:ext uri="{9D8B030D-6E8A-4147-A177-3AD203B41FA5}">
                      <a16:colId xmlns:a16="http://schemas.microsoft.com/office/drawing/2014/main" val="222736394"/>
                    </a:ext>
                  </a:extLst>
                </a:gridCol>
                <a:gridCol w="304495">
                  <a:extLst>
                    <a:ext uri="{9D8B030D-6E8A-4147-A177-3AD203B41FA5}">
                      <a16:colId xmlns:a16="http://schemas.microsoft.com/office/drawing/2014/main" val="3642253724"/>
                    </a:ext>
                  </a:extLst>
                </a:gridCol>
                <a:gridCol w="304495">
                  <a:extLst>
                    <a:ext uri="{9D8B030D-6E8A-4147-A177-3AD203B41FA5}">
                      <a16:colId xmlns:a16="http://schemas.microsoft.com/office/drawing/2014/main" val="770679250"/>
                    </a:ext>
                  </a:extLst>
                </a:gridCol>
                <a:gridCol w="304495">
                  <a:extLst>
                    <a:ext uri="{9D8B030D-6E8A-4147-A177-3AD203B41FA5}">
                      <a16:colId xmlns:a16="http://schemas.microsoft.com/office/drawing/2014/main" val="4196776852"/>
                    </a:ext>
                  </a:extLst>
                </a:gridCol>
                <a:gridCol w="304495">
                  <a:extLst>
                    <a:ext uri="{9D8B030D-6E8A-4147-A177-3AD203B41FA5}">
                      <a16:colId xmlns:a16="http://schemas.microsoft.com/office/drawing/2014/main" val="3814033789"/>
                    </a:ext>
                  </a:extLst>
                </a:gridCol>
                <a:gridCol w="304495">
                  <a:extLst>
                    <a:ext uri="{9D8B030D-6E8A-4147-A177-3AD203B41FA5}">
                      <a16:colId xmlns:a16="http://schemas.microsoft.com/office/drawing/2014/main" val="2304518216"/>
                    </a:ext>
                  </a:extLst>
                </a:gridCol>
                <a:gridCol w="304495">
                  <a:extLst>
                    <a:ext uri="{9D8B030D-6E8A-4147-A177-3AD203B41FA5}">
                      <a16:colId xmlns:a16="http://schemas.microsoft.com/office/drawing/2014/main" val="2680140507"/>
                    </a:ext>
                  </a:extLst>
                </a:gridCol>
                <a:gridCol w="304495">
                  <a:extLst>
                    <a:ext uri="{9D8B030D-6E8A-4147-A177-3AD203B41FA5}">
                      <a16:colId xmlns:a16="http://schemas.microsoft.com/office/drawing/2014/main" val="1971517936"/>
                    </a:ext>
                  </a:extLst>
                </a:gridCol>
                <a:gridCol w="304495">
                  <a:extLst>
                    <a:ext uri="{9D8B030D-6E8A-4147-A177-3AD203B41FA5}">
                      <a16:colId xmlns:a16="http://schemas.microsoft.com/office/drawing/2014/main" val="3630194304"/>
                    </a:ext>
                  </a:extLst>
                </a:gridCol>
                <a:gridCol w="304495">
                  <a:extLst>
                    <a:ext uri="{9D8B030D-6E8A-4147-A177-3AD203B41FA5}">
                      <a16:colId xmlns:a16="http://schemas.microsoft.com/office/drawing/2014/main" val="1488969350"/>
                    </a:ext>
                  </a:extLst>
                </a:gridCol>
                <a:gridCol w="304495">
                  <a:extLst>
                    <a:ext uri="{9D8B030D-6E8A-4147-A177-3AD203B41FA5}">
                      <a16:colId xmlns:a16="http://schemas.microsoft.com/office/drawing/2014/main" val="113208288"/>
                    </a:ext>
                  </a:extLst>
                </a:gridCol>
                <a:gridCol w="304495">
                  <a:extLst>
                    <a:ext uri="{9D8B030D-6E8A-4147-A177-3AD203B41FA5}">
                      <a16:colId xmlns:a16="http://schemas.microsoft.com/office/drawing/2014/main" val="17098183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3697838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Francisco Cafiero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2021733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UMET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469857112"/>
                  </a:ext>
                </a:extLst>
              </a:tr>
            </a:tbl>
          </a:graphicData>
        </a:graphic>
      </p:graphicFrame>
      <p:sp>
        <p:nvSpPr>
          <p:cNvPr id="4" name="Text Placeholder 3">
            <a:extLst>
              <a:ext uri="{FF2B5EF4-FFF2-40B4-BE49-F238E27FC236}">
                <a16:creationId xmlns:a16="http://schemas.microsoft.com/office/drawing/2014/main" id="{9A19B029-6FDE-4009-BFCC-8CBD5A158500}"/>
              </a:ext>
            </a:extLst>
          </p:cNvPr>
          <p:cNvSpPr>
            <a:spLocks noGrp="1"/>
          </p:cNvSpPr>
          <p:nvPr>
            <p:ph type="body" sz="quarter" idx="14"/>
          </p:nvPr>
        </p:nvSpPr>
        <p:spPr/>
        <p:txBody>
          <a:bodyPr/>
          <a:lstStyle/>
          <a:p>
            <a:r>
              <a:rPr lang="en-US"/>
              <a:t>03/01/2018 - 04/11/2018</a:t>
            </a:r>
          </a:p>
        </p:txBody>
      </p:sp>
    </p:spTree>
    <p:extLst>
      <p:ext uri="{BB962C8B-B14F-4D97-AF65-F5344CB8AC3E}">
        <p14:creationId xmlns:p14="http://schemas.microsoft.com/office/powerpoint/2010/main" val="32531132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945F9-E469-49ED-9390-B47B38571BDD}"/>
              </a:ext>
            </a:extLst>
          </p:cNvPr>
          <p:cNvSpPr>
            <a:spLocks noGrp="1"/>
          </p:cNvSpPr>
          <p:nvPr>
            <p:ph type="title"/>
          </p:nvPr>
        </p:nvSpPr>
        <p:spPr/>
        <p:txBody>
          <a:bodyPr/>
          <a:lstStyle/>
          <a:p>
            <a:r>
              <a:rPr lang="en-US"/>
              <a:t>Facebook Key Metrics Table - 3 of 4</a:t>
            </a:r>
          </a:p>
        </p:txBody>
      </p:sp>
      <p:graphicFrame>
        <p:nvGraphicFramePr>
          <p:cNvPr id="5" name="Table Placeholder 4">
            <a:extLst>
              <a:ext uri="{FF2B5EF4-FFF2-40B4-BE49-F238E27FC236}">
                <a16:creationId xmlns:a16="http://schemas.microsoft.com/office/drawing/2014/main" id="{791A9EA1-0190-452E-B673-53A15639B926}"/>
              </a:ext>
            </a:extLst>
          </p:cNvPr>
          <p:cNvGraphicFramePr>
            <a:graphicFrameLocks noGrp="1"/>
          </p:cNvGraphicFramePr>
          <p:nvPr>
            <p:ph type="tbl" sz="quarter" idx="13"/>
            <p:extLst>
              <p:ext uri="{D42A27DB-BD31-4B8C-83A1-F6EECF244321}">
                <p14:modId xmlns:p14="http://schemas.microsoft.com/office/powerpoint/2010/main" val="35125031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2720711224"/>
                    </a:ext>
                  </a:extLst>
                </a:gridCol>
                <a:gridCol w="304495">
                  <a:extLst>
                    <a:ext uri="{9D8B030D-6E8A-4147-A177-3AD203B41FA5}">
                      <a16:colId xmlns:a16="http://schemas.microsoft.com/office/drawing/2014/main" val="2892754494"/>
                    </a:ext>
                  </a:extLst>
                </a:gridCol>
                <a:gridCol w="304495">
                  <a:extLst>
                    <a:ext uri="{9D8B030D-6E8A-4147-A177-3AD203B41FA5}">
                      <a16:colId xmlns:a16="http://schemas.microsoft.com/office/drawing/2014/main" val="3517730177"/>
                    </a:ext>
                  </a:extLst>
                </a:gridCol>
                <a:gridCol w="304495">
                  <a:extLst>
                    <a:ext uri="{9D8B030D-6E8A-4147-A177-3AD203B41FA5}">
                      <a16:colId xmlns:a16="http://schemas.microsoft.com/office/drawing/2014/main" val="2513906720"/>
                    </a:ext>
                  </a:extLst>
                </a:gridCol>
                <a:gridCol w="304495">
                  <a:extLst>
                    <a:ext uri="{9D8B030D-6E8A-4147-A177-3AD203B41FA5}">
                      <a16:colId xmlns:a16="http://schemas.microsoft.com/office/drawing/2014/main" val="2845057962"/>
                    </a:ext>
                  </a:extLst>
                </a:gridCol>
                <a:gridCol w="304495">
                  <a:extLst>
                    <a:ext uri="{9D8B030D-6E8A-4147-A177-3AD203B41FA5}">
                      <a16:colId xmlns:a16="http://schemas.microsoft.com/office/drawing/2014/main" val="1033833678"/>
                    </a:ext>
                  </a:extLst>
                </a:gridCol>
                <a:gridCol w="304495">
                  <a:extLst>
                    <a:ext uri="{9D8B030D-6E8A-4147-A177-3AD203B41FA5}">
                      <a16:colId xmlns:a16="http://schemas.microsoft.com/office/drawing/2014/main" val="633356995"/>
                    </a:ext>
                  </a:extLst>
                </a:gridCol>
                <a:gridCol w="304495">
                  <a:extLst>
                    <a:ext uri="{9D8B030D-6E8A-4147-A177-3AD203B41FA5}">
                      <a16:colId xmlns:a16="http://schemas.microsoft.com/office/drawing/2014/main" val="1595896958"/>
                    </a:ext>
                  </a:extLst>
                </a:gridCol>
                <a:gridCol w="304495">
                  <a:extLst>
                    <a:ext uri="{9D8B030D-6E8A-4147-A177-3AD203B41FA5}">
                      <a16:colId xmlns:a16="http://schemas.microsoft.com/office/drawing/2014/main" val="1808606554"/>
                    </a:ext>
                  </a:extLst>
                </a:gridCol>
                <a:gridCol w="304495">
                  <a:extLst>
                    <a:ext uri="{9D8B030D-6E8A-4147-A177-3AD203B41FA5}">
                      <a16:colId xmlns:a16="http://schemas.microsoft.com/office/drawing/2014/main" val="805086454"/>
                    </a:ext>
                  </a:extLst>
                </a:gridCol>
                <a:gridCol w="304495">
                  <a:extLst>
                    <a:ext uri="{9D8B030D-6E8A-4147-A177-3AD203B41FA5}">
                      <a16:colId xmlns:a16="http://schemas.microsoft.com/office/drawing/2014/main" val="1818108801"/>
                    </a:ext>
                  </a:extLst>
                </a:gridCol>
                <a:gridCol w="304495">
                  <a:extLst>
                    <a:ext uri="{9D8B030D-6E8A-4147-A177-3AD203B41FA5}">
                      <a16:colId xmlns:a16="http://schemas.microsoft.com/office/drawing/2014/main" val="2056120927"/>
                    </a:ext>
                  </a:extLst>
                </a:gridCol>
                <a:gridCol w="304495">
                  <a:extLst>
                    <a:ext uri="{9D8B030D-6E8A-4147-A177-3AD203B41FA5}">
                      <a16:colId xmlns:a16="http://schemas.microsoft.com/office/drawing/2014/main" val="492041164"/>
                    </a:ext>
                  </a:extLst>
                </a:gridCol>
                <a:gridCol w="304495">
                  <a:extLst>
                    <a:ext uri="{9D8B030D-6E8A-4147-A177-3AD203B41FA5}">
                      <a16:colId xmlns:a16="http://schemas.microsoft.com/office/drawing/2014/main" val="2483378337"/>
                    </a:ext>
                  </a:extLst>
                </a:gridCol>
                <a:gridCol w="304495">
                  <a:extLst>
                    <a:ext uri="{9D8B030D-6E8A-4147-A177-3AD203B41FA5}">
                      <a16:colId xmlns:a16="http://schemas.microsoft.com/office/drawing/2014/main" val="2003888083"/>
                    </a:ext>
                  </a:extLst>
                </a:gridCol>
                <a:gridCol w="304495">
                  <a:extLst>
                    <a:ext uri="{9D8B030D-6E8A-4147-A177-3AD203B41FA5}">
                      <a16:colId xmlns:a16="http://schemas.microsoft.com/office/drawing/2014/main" val="3612531573"/>
                    </a:ext>
                  </a:extLst>
                </a:gridCol>
                <a:gridCol w="304495">
                  <a:extLst>
                    <a:ext uri="{9D8B030D-6E8A-4147-A177-3AD203B41FA5}">
                      <a16:colId xmlns:a16="http://schemas.microsoft.com/office/drawing/2014/main" val="669283857"/>
                    </a:ext>
                  </a:extLst>
                </a:gridCol>
                <a:gridCol w="304495">
                  <a:extLst>
                    <a:ext uri="{9D8B030D-6E8A-4147-A177-3AD203B41FA5}">
                      <a16:colId xmlns:a16="http://schemas.microsoft.com/office/drawing/2014/main" val="2131226687"/>
                    </a:ext>
                  </a:extLst>
                </a:gridCol>
                <a:gridCol w="304495">
                  <a:extLst>
                    <a:ext uri="{9D8B030D-6E8A-4147-A177-3AD203B41FA5}">
                      <a16:colId xmlns:a16="http://schemas.microsoft.com/office/drawing/2014/main" val="2799655576"/>
                    </a:ext>
                  </a:extLst>
                </a:gridCol>
                <a:gridCol w="304495">
                  <a:extLst>
                    <a:ext uri="{9D8B030D-6E8A-4147-A177-3AD203B41FA5}">
                      <a16:colId xmlns:a16="http://schemas.microsoft.com/office/drawing/2014/main" val="108446718"/>
                    </a:ext>
                  </a:extLst>
                </a:gridCol>
                <a:gridCol w="304495">
                  <a:extLst>
                    <a:ext uri="{9D8B030D-6E8A-4147-A177-3AD203B41FA5}">
                      <a16:colId xmlns:a16="http://schemas.microsoft.com/office/drawing/2014/main" val="2196558819"/>
                    </a:ext>
                  </a:extLst>
                </a:gridCol>
                <a:gridCol w="304495">
                  <a:extLst>
                    <a:ext uri="{9D8B030D-6E8A-4147-A177-3AD203B41FA5}">
                      <a16:colId xmlns:a16="http://schemas.microsoft.com/office/drawing/2014/main" val="3933611199"/>
                    </a:ext>
                  </a:extLst>
                </a:gridCol>
                <a:gridCol w="304495">
                  <a:extLst>
                    <a:ext uri="{9D8B030D-6E8A-4147-A177-3AD203B41FA5}">
                      <a16:colId xmlns:a16="http://schemas.microsoft.com/office/drawing/2014/main" val="4082710358"/>
                    </a:ext>
                  </a:extLst>
                </a:gridCol>
                <a:gridCol w="304495">
                  <a:extLst>
                    <a:ext uri="{9D8B030D-6E8A-4147-A177-3AD203B41FA5}">
                      <a16:colId xmlns:a16="http://schemas.microsoft.com/office/drawing/2014/main" val="2279526025"/>
                    </a:ext>
                  </a:extLst>
                </a:gridCol>
                <a:gridCol w="304495">
                  <a:extLst>
                    <a:ext uri="{9D8B030D-6E8A-4147-A177-3AD203B41FA5}">
                      <a16:colId xmlns:a16="http://schemas.microsoft.com/office/drawing/2014/main" val="21576307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178599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Suterh Trabajadores de Edificios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a:t>
                      </a:r>
                    </a:p>
                  </a:txBody>
                  <a:tcPr/>
                </a:tc>
                <a:extLst>
                  <a:ext uri="{0D108BD9-81ED-4DB2-BD59-A6C34878D82A}">
                    <a16:rowId xmlns:a16="http://schemas.microsoft.com/office/drawing/2014/main" val="753643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Matías Barroetaveña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2630733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Nicolás Trotta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56323758"/>
                  </a:ext>
                </a:extLst>
              </a:tr>
            </a:tbl>
          </a:graphicData>
        </a:graphic>
      </p:graphicFrame>
      <p:sp>
        <p:nvSpPr>
          <p:cNvPr id="4" name="Text Placeholder 3">
            <a:extLst>
              <a:ext uri="{FF2B5EF4-FFF2-40B4-BE49-F238E27FC236}">
                <a16:creationId xmlns:a16="http://schemas.microsoft.com/office/drawing/2014/main" id="{E619F17A-BB39-462F-90A8-CC4614E4FE55}"/>
              </a:ext>
            </a:extLst>
          </p:cNvPr>
          <p:cNvSpPr>
            <a:spLocks noGrp="1"/>
          </p:cNvSpPr>
          <p:nvPr>
            <p:ph type="body" sz="quarter" idx="14"/>
          </p:nvPr>
        </p:nvSpPr>
        <p:spPr/>
        <p:txBody>
          <a:bodyPr/>
          <a:lstStyle/>
          <a:p>
            <a:r>
              <a:rPr lang="en-US"/>
              <a:t>03/01/2018 - 04/11/2018</a:t>
            </a:r>
          </a:p>
        </p:txBody>
      </p:sp>
    </p:spTree>
    <p:extLst>
      <p:ext uri="{BB962C8B-B14F-4D97-AF65-F5344CB8AC3E}">
        <p14:creationId xmlns:p14="http://schemas.microsoft.com/office/powerpoint/2010/main" val="14431817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52B58-3427-40AA-9BDB-D65397704FFE}"/>
              </a:ext>
            </a:extLst>
          </p:cNvPr>
          <p:cNvSpPr>
            <a:spLocks noGrp="1"/>
          </p:cNvSpPr>
          <p:nvPr>
            <p:ph type="title"/>
          </p:nvPr>
        </p:nvSpPr>
        <p:spPr/>
        <p:txBody>
          <a:bodyPr/>
          <a:lstStyle/>
          <a:p>
            <a:r>
              <a:rPr lang="en-US"/>
              <a:t>Facebook Key Metrics Table - 4 of 4</a:t>
            </a:r>
          </a:p>
        </p:txBody>
      </p:sp>
      <p:graphicFrame>
        <p:nvGraphicFramePr>
          <p:cNvPr id="5" name="Table Placeholder 4">
            <a:extLst>
              <a:ext uri="{FF2B5EF4-FFF2-40B4-BE49-F238E27FC236}">
                <a16:creationId xmlns:a16="http://schemas.microsoft.com/office/drawing/2014/main" id="{29B7793F-C7BA-4C02-AD66-6D34C11C6179}"/>
              </a:ext>
            </a:extLst>
          </p:cNvPr>
          <p:cNvGraphicFramePr>
            <a:graphicFrameLocks noGrp="1"/>
          </p:cNvGraphicFramePr>
          <p:nvPr>
            <p:ph type="tbl" sz="quarter" idx="13"/>
            <p:extLst>
              <p:ext uri="{D42A27DB-BD31-4B8C-83A1-F6EECF244321}">
                <p14:modId xmlns:p14="http://schemas.microsoft.com/office/powerpoint/2010/main" val="41059064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2476254767"/>
                    </a:ext>
                  </a:extLst>
                </a:gridCol>
                <a:gridCol w="304495">
                  <a:extLst>
                    <a:ext uri="{9D8B030D-6E8A-4147-A177-3AD203B41FA5}">
                      <a16:colId xmlns:a16="http://schemas.microsoft.com/office/drawing/2014/main" val="3682463969"/>
                    </a:ext>
                  </a:extLst>
                </a:gridCol>
                <a:gridCol w="304495">
                  <a:extLst>
                    <a:ext uri="{9D8B030D-6E8A-4147-A177-3AD203B41FA5}">
                      <a16:colId xmlns:a16="http://schemas.microsoft.com/office/drawing/2014/main" val="1345953711"/>
                    </a:ext>
                  </a:extLst>
                </a:gridCol>
                <a:gridCol w="304495">
                  <a:extLst>
                    <a:ext uri="{9D8B030D-6E8A-4147-A177-3AD203B41FA5}">
                      <a16:colId xmlns:a16="http://schemas.microsoft.com/office/drawing/2014/main" val="872096616"/>
                    </a:ext>
                  </a:extLst>
                </a:gridCol>
                <a:gridCol w="304495">
                  <a:extLst>
                    <a:ext uri="{9D8B030D-6E8A-4147-A177-3AD203B41FA5}">
                      <a16:colId xmlns:a16="http://schemas.microsoft.com/office/drawing/2014/main" val="1492400526"/>
                    </a:ext>
                  </a:extLst>
                </a:gridCol>
                <a:gridCol w="304495">
                  <a:extLst>
                    <a:ext uri="{9D8B030D-6E8A-4147-A177-3AD203B41FA5}">
                      <a16:colId xmlns:a16="http://schemas.microsoft.com/office/drawing/2014/main" val="1859651081"/>
                    </a:ext>
                  </a:extLst>
                </a:gridCol>
                <a:gridCol w="304495">
                  <a:extLst>
                    <a:ext uri="{9D8B030D-6E8A-4147-A177-3AD203B41FA5}">
                      <a16:colId xmlns:a16="http://schemas.microsoft.com/office/drawing/2014/main" val="3746595133"/>
                    </a:ext>
                  </a:extLst>
                </a:gridCol>
                <a:gridCol w="304495">
                  <a:extLst>
                    <a:ext uri="{9D8B030D-6E8A-4147-A177-3AD203B41FA5}">
                      <a16:colId xmlns:a16="http://schemas.microsoft.com/office/drawing/2014/main" val="1137047877"/>
                    </a:ext>
                  </a:extLst>
                </a:gridCol>
                <a:gridCol w="304495">
                  <a:extLst>
                    <a:ext uri="{9D8B030D-6E8A-4147-A177-3AD203B41FA5}">
                      <a16:colId xmlns:a16="http://schemas.microsoft.com/office/drawing/2014/main" val="1173698384"/>
                    </a:ext>
                  </a:extLst>
                </a:gridCol>
                <a:gridCol w="304495">
                  <a:extLst>
                    <a:ext uri="{9D8B030D-6E8A-4147-A177-3AD203B41FA5}">
                      <a16:colId xmlns:a16="http://schemas.microsoft.com/office/drawing/2014/main" val="891610119"/>
                    </a:ext>
                  </a:extLst>
                </a:gridCol>
                <a:gridCol w="304495">
                  <a:extLst>
                    <a:ext uri="{9D8B030D-6E8A-4147-A177-3AD203B41FA5}">
                      <a16:colId xmlns:a16="http://schemas.microsoft.com/office/drawing/2014/main" val="2894906460"/>
                    </a:ext>
                  </a:extLst>
                </a:gridCol>
                <a:gridCol w="304495">
                  <a:extLst>
                    <a:ext uri="{9D8B030D-6E8A-4147-A177-3AD203B41FA5}">
                      <a16:colId xmlns:a16="http://schemas.microsoft.com/office/drawing/2014/main" val="187401418"/>
                    </a:ext>
                  </a:extLst>
                </a:gridCol>
                <a:gridCol w="304495">
                  <a:extLst>
                    <a:ext uri="{9D8B030D-6E8A-4147-A177-3AD203B41FA5}">
                      <a16:colId xmlns:a16="http://schemas.microsoft.com/office/drawing/2014/main" val="3445638447"/>
                    </a:ext>
                  </a:extLst>
                </a:gridCol>
                <a:gridCol w="304495">
                  <a:extLst>
                    <a:ext uri="{9D8B030D-6E8A-4147-A177-3AD203B41FA5}">
                      <a16:colId xmlns:a16="http://schemas.microsoft.com/office/drawing/2014/main" val="1112175695"/>
                    </a:ext>
                  </a:extLst>
                </a:gridCol>
                <a:gridCol w="304495">
                  <a:extLst>
                    <a:ext uri="{9D8B030D-6E8A-4147-A177-3AD203B41FA5}">
                      <a16:colId xmlns:a16="http://schemas.microsoft.com/office/drawing/2014/main" val="3063650104"/>
                    </a:ext>
                  </a:extLst>
                </a:gridCol>
                <a:gridCol w="304495">
                  <a:extLst>
                    <a:ext uri="{9D8B030D-6E8A-4147-A177-3AD203B41FA5}">
                      <a16:colId xmlns:a16="http://schemas.microsoft.com/office/drawing/2014/main" val="2314958671"/>
                    </a:ext>
                  </a:extLst>
                </a:gridCol>
                <a:gridCol w="304495">
                  <a:extLst>
                    <a:ext uri="{9D8B030D-6E8A-4147-A177-3AD203B41FA5}">
                      <a16:colId xmlns:a16="http://schemas.microsoft.com/office/drawing/2014/main" val="2378860711"/>
                    </a:ext>
                  </a:extLst>
                </a:gridCol>
                <a:gridCol w="304495">
                  <a:extLst>
                    <a:ext uri="{9D8B030D-6E8A-4147-A177-3AD203B41FA5}">
                      <a16:colId xmlns:a16="http://schemas.microsoft.com/office/drawing/2014/main" val="2646483766"/>
                    </a:ext>
                  </a:extLst>
                </a:gridCol>
                <a:gridCol w="304495">
                  <a:extLst>
                    <a:ext uri="{9D8B030D-6E8A-4147-A177-3AD203B41FA5}">
                      <a16:colId xmlns:a16="http://schemas.microsoft.com/office/drawing/2014/main" val="2217462336"/>
                    </a:ext>
                  </a:extLst>
                </a:gridCol>
                <a:gridCol w="304495">
                  <a:extLst>
                    <a:ext uri="{9D8B030D-6E8A-4147-A177-3AD203B41FA5}">
                      <a16:colId xmlns:a16="http://schemas.microsoft.com/office/drawing/2014/main" val="3542805500"/>
                    </a:ext>
                  </a:extLst>
                </a:gridCol>
                <a:gridCol w="304495">
                  <a:extLst>
                    <a:ext uri="{9D8B030D-6E8A-4147-A177-3AD203B41FA5}">
                      <a16:colId xmlns:a16="http://schemas.microsoft.com/office/drawing/2014/main" val="1921086639"/>
                    </a:ext>
                  </a:extLst>
                </a:gridCol>
                <a:gridCol w="304495">
                  <a:extLst>
                    <a:ext uri="{9D8B030D-6E8A-4147-A177-3AD203B41FA5}">
                      <a16:colId xmlns:a16="http://schemas.microsoft.com/office/drawing/2014/main" val="3506617160"/>
                    </a:ext>
                  </a:extLst>
                </a:gridCol>
                <a:gridCol w="304495">
                  <a:extLst>
                    <a:ext uri="{9D8B030D-6E8A-4147-A177-3AD203B41FA5}">
                      <a16:colId xmlns:a16="http://schemas.microsoft.com/office/drawing/2014/main" val="3500112292"/>
                    </a:ext>
                  </a:extLst>
                </a:gridCol>
                <a:gridCol w="304495">
                  <a:extLst>
                    <a:ext uri="{9D8B030D-6E8A-4147-A177-3AD203B41FA5}">
                      <a16:colId xmlns:a16="http://schemas.microsoft.com/office/drawing/2014/main" val="2895610021"/>
                    </a:ext>
                  </a:extLst>
                </a:gridCol>
                <a:gridCol w="304495">
                  <a:extLst>
                    <a:ext uri="{9D8B030D-6E8A-4147-A177-3AD203B41FA5}">
                      <a16:colId xmlns:a16="http://schemas.microsoft.com/office/drawing/2014/main" val="21785110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324732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Lucrecia Cardoso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4113200156"/>
                  </a:ext>
                </a:extLst>
              </a:tr>
            </a:tbl>
          </a:graphicData>
        </a:graphic>
      </p:graphicFrame>
      <p:sp>
        <p:nvSpPr>
          <p:cNvPr id="4" name="Text Placeholder 3">
            <a:extLst>
              <a:ext uri="{FF2B5EF4-FFF2-40B4-BE49-F238E27FC236}">
                <a16:creationId xmlns:a16="http://schemas.microsoft.com/office/drawing/2014/main" id="{EE3C6D5F-E229-4CA8-85B8-CAFE192083A4}"/>
              </a:ext>
            </a:extLst>
          </p:cNvPr>
          <p:cNvSpPr>
            <a:spLocks noGrp="1"/>
          </p:cNvSpPr>
          <p:nvPr>
            <p:ph type="body" sz="quarter" idx="14"/>
          </p:nvPr>
        </p:nvSpPr>
        <p:spPr/>
        <p:txBody>
          <a:bodyPr/>
          <a:lstStyle/>
          <a:p>
            <a:r>
              <a:rPr lang="en-US"/>
              <a:t>03/01/2018 - 04/11/2018</a:t>
            </a:r>
          </a:p>
        </p:txBody>
      </p:sp>
    </p:spTree>
    <p:extLst>
      <p:ext uri="{BB962C8B-B14F-4D97-AF65-F5344CB8AC3E}">
        <p14:creationId xmlns:p14="http://schemas.microsoft.com/office/powerpoint/2010/main" val="19341971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B8249B-10C7-421E-A9AB-6857E4A1F5BD}"/>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E25D7734-F158-4992-BAEA-D0CDFEA91A41}"/>
              </a:ext>
            </a:extLst>
          </p:cNvPr>
          <p:cNvGraphicFramePr>
            <a:graphicFrameLocks noGrp="1"/>
          </p:cNvGraphicFramePr>
          <p:nvPr>
            <p:ph type="chart" sz="quarter" idx="13"/>
            <p:extLst>
              <p:ext uri="{D42A27DB-BD31-4B8C-83A1-F6EECF244321}">
                <p14:modId xmlns:p14="http://schemas.microsoft.com/office/powerpoint/2010/main" val="15294442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EAB3590-CA3F-40FA-A9B8-5FB666C3F01B}"/>
              </a:ext>
            </a:extLst>
          </p:cNvPr>
          <p:cNvSpPr>
            <a:spLocks noGrp="1"/>
          </p:cNvSpPr>
          <p:nvPr>
            <p:ph type="body" sz="quarter" idx="14"/>
          </p:nvPr>
        </p:nvSpPr>
        <p:spPr/>
        <p:txBody>
          <a:bodyPr/>
          <a:lstStyle/>
          <a:p>
            <a:r>
              <a:rPr lang="en-US"/>
              <a:t>03/01/2018 - 04/11/2018</a:t>
            </a:r>
          </a:p>
        </p:txBody>
      </p:sp>
      <p:sp>
        <p:nvSpPr>
          <p:cNvPr id="5" name="Footer Placeholder 4">
            <a:extLst>
              <a:ext uri="{FF2B5EF4-FFF2-40B4-BE49-F238E27FC236}">
                <a16:creationId xmlns:a16="http://schemas.microsoft.com/office/drawing/2014/main" id="{F82851B4-0160-41A3-BE93-DDD969F59A8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165754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083E1-4210-4BAA-80A3-F7EE69091491}"/>
              </a:ext>
            </a:extLst>
          </p:cNvPr>
          <p:cNvSpPr>
            <a:spLocks noGrp="1"/>
          </p:cNvSpPr>
          <p:nvPr>
            <p:ph type="title"/>
          </p:nvPr>
        </p:nvSpPr>
        <p:spPr/>
        <p:txBody>
          <a:bodyPr/>
          <a:lstStyle/>
          <a:p>
            <a:r>
              <a:rPr lang="en-US"/>
              <a:t>Facebook Fans Change Rate</a:t>
            </a:r>
          </a:p>
        </p:txBody>
      </p:sp>
      <p:graphicFrame>
        <p:nvGraphicFramePr>
          <p:cNvPr id="6" name="Chart Placeholder 5">
            <a:extLst>
              <a:ext uri="{FF2B5EF4-FFF2-40B4-BE49-F238E27FC236}">
                <a16:creationId xmlns:a16="http://schemas.microsoft.com/office/drawing/2014/main" id="{94DDEE3D-D30E-4A75-B292-E4491148985D}"/>
              </a:ext>
            </a:extLst>
          </p:cNvPr>
          <p:cNvGraphicFramePr>
            <a:graphicFrameLocks noGrp="1"/>
          </p:cNvGraphicFramePr>
          <p:nvPr>
            <p:ph type="chart" sz="quarter" idx="13"/>
            <p:extLst>
              <p:ext uri="{D42A27DB-BD31-4B8C-83A1-F6EECF244321}">
                <p14:modId xmlns:p14="http://schemas.microsoft.com/office/powerpoint/2010/main" val="33632924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5E47DC2-5B17-474B-9CC9-EA5EE9FED11A}"/>
              </a:ext>
            </a:extLst>
          </p:cNvPr>
          <p:cNvSpPr>
            <a:spLocks noGrp="1"/>
          </p:cNvSpPr>
          <p:nvPr>
            <p:ph type="body" sz="quarter" idx="14"/>
          </p:nvPr>
        </p:nvSpPr>
        <p:spPr/>
        <p:txBody>
          <a:bodyPr/>
          <a:lstStyle/>
          <a:p>
            <a:r>
              <a:rPr lang="en-US"/>
              <a:t>03/01/2018 - 04/11/2018</a:t>
            </a:r>
          </a:p>
        </p:txBody>
      </p:sp>
      <p:sp>
        <p:nvSpPr>
          <p:cNvPr id="5" name="Footer Placeholder 4">
            <a:extLst>
              <a:ext uri="{FF2B5EF4-FFF2-40B4-BE49-F238E27FC236}">
                <a16:creationId xmlns:a16="http://schemas.microsoft.com/office/drawing/2014/main" id="{F71016E1-EB15-4404-A976-119AB33423D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360062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49FD51-682F-48C2-8B8A-E73648866D85}"/>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E1B5DA8C-9C9A-443B-8F41-25C9249915C7}"/>
              </a:ext>
            </a:extLst>
          </p:cNvPr>
          <p:cNvGraphicFramePr>
            <a:graphicFrameLocks noGrp="1"/>
          </p:cNvGraphicFramePr>
          <p:nvPr>
            <p:ph type="chart" sz="quarter" idx="13"/>
            <p:extLst>
              <p:ext uri="{D42A27DB-BD31-4B8C-83A1-F6EECF244321}">
                <p14:modId xmlns:p14="http://schemas.microsoft.com/office/powerpoint/2010/main" val="32612420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26156F4-2914-40D4-B15C-3D793D9E86CD}"/>
              </a:ext>
            </a:extLst>
          </p:cNvPr>
          <p:cNvSpPr>
            <a:spLocks noGrp="1"/>
          </p:cNvSpPr>
          <p:nvPr>
            <p:ph type="body" sz="quarter" idx="14"/>
          </p:nvPr>
        </p:nvSpPr>
        <p:spPr/>
        <p:txBody>
          <a:bodyPr/>
          <a:lstStyle/>
          <a:p>
            <a:r>
              <a:rPr lang="en-US"/>
              <a:t>03/01/2018 - 04/11/2018</a:t>
            </a:r>
          </a:p>
        </p:txBody>
      </p:sp>
      <p:sp>
        <p:nvSpPr>
          <p:cNvPr id="5" name="Footer Placeholder 4">
            <a:extLst>
              <a:ext uri="{FF2B5EF4-FFF2-40B4-BE49-F238E27FC236}">
                <a16:creationId xmlns:a16="http://schemas.microsoft.com/office/drawing/2014/main" id="{BE789CC1-15B7-4CBE-8816-71F9A0C2736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15683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B85B8-6D4B-46E3-848F-C870B309F4F2}"/>
              </a:ext>
            </a:extLst>
          </p:cNvPr>
          <p:cNvSpPr>
            <a:spLocks noGrp="1"/>
          </p:cNvSpPr>
          <p:nvPr>
            <p:ph type="title"/>
          </p:nvPr>
        </p:nvSpPr>
        <p:spPr/>
        <p:txBody>
          <a:bodyPr/>
          <a:lstStyle/>
          <a:p>
            <a:r>
              <a:rPr lang="en-US"/>
              <a:t>Facebook Total Interactions</a:t>
            </a:r>
          </a:p>
        </p:txBody>
      </p:sp>
      <p:graphicFrame>
        <p:nvGraphicFramePr>
          <p:cNvPr id="6" name="Chart Placeholder 5">
            <a:extLst>
              <a:ext uri="{FF2B5EF4-FFF2-40B4-BE49-F238E27FC236}">
                <a16:creationId xmlns:a16="http://schemas.microsoft.com/office/drawing/2014/main" id="{B91D9F87-5552-4980-BE3C-608AE448E045}"/>
              </a:ext>
            </a:extLst>
          </p:cNvPr>
          <p:cNvGraphicFramePr>
            <a:graphicFrameLocks noGrp="1"/>
          </p:cNvGraphicFramePr>
          <p:nvPr>
            <p:ph type="chart" sz="quarter" idx="13"/>
            <p:extLst>
              <p:ext uri="{D42A27DB-BD31-4B8C-83A1-F6EECF244321}">
                <p14:modId xmlns:p14="http://schemas.microsoft.com/office/powerpoint/2010/main" val="19305862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E041A0-C7C0-492B-B149-35B39FD9712D}"/>
              </a:ext>
            </a:extLst>
          </p:cNvPr>
          <p:cNvSpPr>
            <a:spLocks noGrp="1"/>
          </p:cNvSpPr>
          <p:nvPr>
            <p:ph type="body" sz="quarter" idx="14"/>
          </p:nvPr>
        </p:nvSpPr>
        <p:spPr/>
        <p:txBody>
          <a:bodyPr/>
          <a:lstStyle/>
          <a:p>
            <a:r>
              <a:rPr lang="en-US"/>
              <a:t>03/01/2018 - 04/11/2018</a:t>
            </a:r>
          </a:p>
        </p:txBody>
      </p:sp>
      <p:sp>
        <p:nvSpPr>
          <p:cNvPr id="5" name="Footer Placeholder 4">
            <a:extLst>
              <a:ext uri="{FF2B5EF4-FFF2-40B4-BE49-F238E27FC236}">
                <a16:creationId xmlns:a16="http://schemas.microsoft.com/office/drawing/2014/main" id="{B8CA2C4C-3B83-41E5-B537-55DE7A90694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225834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E54BF4-059B-4BF4-9EED-9AF7D3C352A7}"/>
              </a:ext>
            </a:extLst>
          </p:cNvPr>
          <p:cNvSpPr>
            <a:spLocks noGrp="1"/>
          </p:cNvSpPr>
          <p:nvPr>
            <p:ph type="title"/>
          </p:nvPr>
        </p:nvSpPr>
        <p:spPr/>
        <p:txBody>
          <a:bodyPr/>
          <a:lstStyle/>
          <a:p>
            <a:r>
              <a:rPr lang="en-US"/>
              <a:t>Facebook Own Posts Table - 1 of 15</a:t>
            </a:r>
          </a:p>
        </p:txBody>
      </p:sp>
      <p:graphicFrame>
        <p:nvGraphicFramePr>
          <p:cNvPr id="5" name="Table Placeholder 4">
            <a:extLst>
              <a:ext uri="{FF2B5EF4-FFF2-40B4-BE49-F238E27FC236}">
                <a16:creationId xmlns:a16="http://schemas.microsoft.com/office/drawing/2014/main" id="{72B87555-C498-4F34-AA31-31BEB310FBAC}"/>
              </a:ext>
            </a:extLst>
          </p:cNvPr>
          <p:cNvGraphicFramePr>
            <a:graphicFrameLocks noGrp="1"/>
          </p:cNvGraphicFramePr>
          <p:nvPr>
            <p:ph type="tbl" sz="quarter" idx="13"/>
            <p:extLst>
              <p:ext uri="{D42A27DB-BD31-4B8C-83A1-F6EECF244321}">
                <p14:modId xmlns:p14="http://schemas.microsoft.com/office/powerpoint/2010/main" val="18136431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931148696"/>
                    </a:ext>
                  </a:extLst>
                </a:gridCol>
                <a:gridCol w="370332">
                  <a:extLst>
                    <a:ext uri="{9D8B030D-6E8A-4147-A177-3AD203B41FA5}">
                      <a16:colId xmlns:a16="http://schemas.microsoft.com/office/drawing/2014/main" val="3284922730"/>
                    </a:ext>
                  </a:extLst>
                </a:gridCol>
                <a:gridCol w="370332">
                  <a:extLst>
                    <a:ext uri="{9D8B030D-6E8A-4147-A177-3AD203B41FA5}">
                      <a16:colId xmlns:a16="http://schemas.microsoft.com/office/drawing/2014/main" val="4066891672"/>
                    </a:ext>
                  </a:extLst>
                </a:gridCol>
                <a:gridCol w="370332">
                  <a:extLst>
                    <a:ext uri="{9D8B030D-6E8A-4147-A177-3AD203B41FA5}">
                      <a16:colId xmlns:a16="http://schemas.microsoft.com/office/drawing/2014/main" val="635323829"/>
                    </a:ext>
                  </a:extLst>
                </a:gridCol>
                <a:gridCol w="329184">
                  <a:extLst>
                    <a:ext uri="{9D8B030D-6E8A-4147-A177-3AD203B41FA5}">
                      <a16:colId xmlns:a16="http://schemas.microsoft.com/office/drawing/2014/main" val="3616791823"/>
                    </a:ext>
                  </a:extLst>
                </a:gridCol>
                <a:gridCol w="329184">
                  <a:extLst>
                    <a:ext uri="{9D8B030D-6E8A-4147-A177-3AD203B41FA5}">
                      <a16:colId xmlns:a16="http://schemas.microsoft.com/office/drawing/2014/main" val="3124668762"/>
                    </a:ext>
                  </a:extLst>
                </a:gridCol>
                <a:gridCol w="329184">
                  <a:extLst>
                    <a:ext uri="{9D8B030D-6E8A-4147-A177-3AD203B41FA5}">
                      <a16:colId xmlns:a16="http://schemas.microsoft.com/office/drawing/2014/main" val="4268149092"/>
                    </a:ext>
                  </a:extLst>
                </a:gridCol>
                <a:gridCol w="329184">
                  <a:extLst>
                    <a:ext uri="{9D8B030D-6E8A-4147-A177-3AD203B41FA5}">
                      <a16:colId xmlns:a16="http://schemas.microsoft.com/office/drawing/2014/main" val="83464968"/>
                    </a:ext>
                  </a:extLst>
                </a:gridCol>
                <a:gridCol w="329184">
                  <a:extLst>
                    <a:ext uri="{9D8B030D-6E8A-4147-A177-3AD203B41FA5}">
                      <a16:colId xmlns:a16="http://schemas.microsoft.com/office/drawing/2014/main" val="644508141"/>
                    </a:ext>
                  </a:extLst>
                </a:gridCol>
                <a:gridCol w="329184">
                  <a:extLst>
                    <a:ext uri="{9D8B030D-6E8A-4147-A177-3AD203B41FA5}">
                      <a16:colId xmlns:a16="http://schemas.microsoft.com/office/drawing/2014/main" val="2590289646"/>
                    </a:ext>
                  </a:extLst>
                </a:gridCol>
                <a:gridCol w="329184">
                  <a:extLst>
                    <a:ext uri="{9D8B030D-6E8A-4147-A177-3AD203B41FA5}">
                      <a16:colId xmlns:a16="http://schemas.microsoft.com/office/drawing/2014/main" val="696979874"/>
                    </a:ext>
                  </a:extLst>
                </a:gridCol>
                <a:gridCol w="329184">
                  <a:extLst>
                    <a:ext uri="{9D8B030D-6E8A-4147-A177-3AD203B41FA5}">
                      <a16:colId xmlns:a16="http://schemas.microsoft.com/office/drawing/2014/main" val="860477770"/>
                    </a:ext>
                  </a:extLst>
                </a:gridCol>
                <a:gridCol w="329184">
                  <a:extLst>
                    <a:ext uri="{9D8B030D-6E8A-4147-A177-3AD203B41FA5}">
                      <a16:colId xmlns:a16="http://schemas.microsoft.com/office/drawing/2014/main" val="4049485424"/>
                    </a:ext>
                  </a:extLst>
                </a:gridCol>
                <a:gridCol w="370332">
                  <a:extLst>
                    <a:ext uri="{9D8B030D-6E8A-4147-A177-3AD203B41FA5}">
                      <a16:colId xmlns:a16="http://schemas.microsoft.com/office/drawing/2014/main" val="2297453570"/>
                    </a:ext>
                  </a:extLst>
                </a:gridCol>
                <a:gridCol w="370332">
                  <a:extLst>
                    <a:ext uri="{9D8B030D-6E8A-4147-A177-3AD203B41FA5}">
                      <a16:colId xmlns:a16="http://schemas.microsoft.com/office/drawing/2014/main" val="2566703449"/>
                    </a:ext>
                  </a:extLst>
                </a:gridCol>
                <a:gridCol w="329184">
                  <a:extLst>
                    <a:ext uri="{9D8B030D-6E8A-4147-A177-3AD203B41FA5}">
                      <a16:colId xmlns:a16="http://schemas.microsoft.com/office/drawing/2014/main" val="1121230889"/>
                    </a:ext>
                  </a:extLst>
                </a:gridCol>
                <a:gridCol w="329184">
                  <a:extLst>
                    <a:ext uri="{9D8B030D-6E8A-4147-A177-3AD203B41FA5}">
                      <a16:colId xmlns:a16="http://schemas.microsoft.com/office/drawing/2014/main" val="2575848331"/>
                    </a:ext>
                  </a:extLst>
                </a:gridCol>
                <a:gridCol w="370332">
                  <a:extLst>
                    <a:ext uri="{9D8B030D-6E8A-4147-A177-3AD203B41FA5}">
                      <a16:colId xmlns:a16="http://schemas.microsoft.com/office/drawing/2014/main" val="24734992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22341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Suterh Trabajadores de Edificios - 2018-04-11 21:36:50</a:t>
                      </a:r>
                      <a:r>
                        <a:rPr kumimoji="0" lang="es-ES"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26302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Víctor Santa María - 2018-04-11 21:00:00</a:t>
                      </a:r>
                      <a:r>
                        <a:rPr kumimoji="0" lang="es-ES" sz="1000" b="0" i="0" u="none" strike="noStrike" kern="1200" cap="none" spc="0" normalizeH="0" baseline="0" noProof="0">
                          <a:ln>
                            <a:noFill/>
                          </a:ln>
                          <a:solidFill>
                            <a:prstClr val="black"/>
                          </a:solidFill>
                          <a:effectLst/>
                          <a:uLnTx/>
                          <a:uFillTx/>
                          <a:latin typeface="+mn-lt"/>
                          <a:ea typeface="+mn-ea"/>
                          <a:cs typeface="+mn-cs"/>
                        </a:rPr>
                        <a:t>
Comunico los ganadores de los dos pares de entradas para ir a ver "Ejercicios Fantásticos del Yo":
▶ Romina Melgarejo 
▶ Elena Cavallo
¡Felicitaciones! Y gracias a tod@s por participar.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59693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Gisela Marziotta - 2018-04-11 20:57:15</a:t>
                      </a:r>
                      <a:r>
                        <a:rPr kumimoji="0" lang="en-US" sz="1000" b="0" i="0" u="none" strike="noStrike" kern="1200" cap="none" spc="0" normalizeH="0" baseline="0" noProof="0">
                          <a:ln>
                            <a:noFill/>
                          </a:ln>
                          <a:solidFill>
                            <a:prstClr val="black"/>
                          </a:solidFill>
                          <a:effectLst/>
                          <a:uLnTx/>
                          <a:uFillTx/>
                          <a:latin typeface="+mn-lt"/>
                          <a:ea typeface="+mn-ea"/>
                          <a:cs typeface="+mn-cs"/>
                        </a:rPr>
                        <a:t>
Alfonsina rockeando a María Elena Walsh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93843415"/>
                  </a:ext>
                </a:extLst>
              </a:tr>
            </a:tbl>
          </a:graphicData>
        </a:graphic>
      </p:graphicFrame>
      <p:sp>
        <p:nvSpPr>
          <p:cNvPr id="4" name="Text Placeholder 3">
            <a:extLst>
              <a:ext uri="{FF2B5EF4-FFF2-40B4-BE49-F238E27FC236}">
                <a16:creationId xmlns:a16="http://schemas.microsoft.com/office/drawing/2014/main" id="{129860F2-4CCD-4C10-A787-5CF638F890BF}"/>
              </a:ext>
            </a:extLst>
          </p:cNvPr>
          <p:cNvSpPr>
            <a:spLocks noGrp="1"/>
          </p:cNvSpPr>
          <p:nvPr>
            <p:ph type="body" sz="quarter" idx="14"/>
          </p:nvPr>
        </p:nvSpPr>
        <p:spPr/>
        <p:txBody>
          <a:bodyPr/>
          <a:lstStyle/>
          <a:p>
            <a:r>
              <a:rPr lang="en-US"/>
              <a:t>03/01/2018 - 04/11/2018</a:t>
            </a:r>
          </a:p>
        </p:txBody>
      </p:sp>
    </p:spTree>
    <p:extLst>
      <p:ext uri="{BB962C8B-B14F-4D97-AF65-F5344CB8AC3E}">
        <p14:creationId xmlns:p14="http://schemas.microsoft.com/office/powerpoint/2010/main" val="3148041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48DD7B-DD88-45E0-AB26-A591146A6DEB}"/>
              </a:ext>
            </a:extLst>
          </p:cNvPr>
          <p:cNvSpPr>
            <a:spLocks noGrp="1"/>
          </p:cNvSpPr>
          <p:nvPr>
            <p:ph type="title"/>
          </p:nvPr>
        </p:nvSpPr>
        <p:spPr/>
        <p:txBody>
          <a:bodyPr/>
          <a:lstStyle/>
          <a:p>
            <a:r>
              <a:rPr lang="en-US"/>
              <a:t>Facebook Own Posts Table - 2 of 15</a:t>
            </a:r>
          </a:p>
        </p:txBody>
      </p:sp>
      <p:graphicFrame>
        <p:nvGraphicFramePr>
          <p:cNvPr id="5" name="Table Placeholder 4">
            <a:extLst>
              <a:ext uri="{FF2B5EF4-FFF2-40B4-BE49-F238E27FC236}">
                <a16:creationId xmlns:a16="http://schemas.microsoft.com/office/drawing/2014/main" id="{D2F28020-8E85-4E03-AC6E-B2380CA939D8}"/>
              </a:ext>
            </a:extLst>
          </p:cNvPr>
          <p:cNvGraphicFramePr>
            <a:graphicFrameLocks noGrp="1"/>
          </p:cNvGraphicFramePr>
          <p:nvPr>
            <p:ph type="tbl" sz="quarter" idx="13"/>
            <p:extLst>
              <p:ext uri="{D42A27DB-BD31-4B8C-83A1-F6EECF244321}">
                <p14:modId xmlns:p14="http://schemas.microsoft.com/office/powerpoint/2010/main" val="20739037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993887354"/>
                    </a:ext>
                  </a:extLst>
                </a:gridCol>
                <a:gridCol w="370332">
                  <a:extLst>
                    <a:ext uri="{9D8B030D-6E8A-4147-A177-3AD203B41FA5}">
                      <a16:colId xmlns:a16="http://schemas.microsoft.com/office/drawing/2014/main" val="3191814810"/>
                    </a:ext>
                  </a:extLst>
                </a:gridCol>
                <a:gridCol w="370332">
                  <a:extLst>
                    <a:ext uri="{9D8B030D-6E8A-4147-A177-3AD203B41FA5}">
                      <a16:colId xmlns:a16="http://schemas.microsoft.com/office/drawing/2014/main" val="213514609"/>
                    </a:ext>
                  </a:extLst>
                </a:gridCol>
                <a:gridCol w="370332">
                  <a:extLst>
                    <a:ext uri="{9D8B030D-6E8A-4147-A177-3AD203B41FA5}">
                      <a16:colId xmlns:a16="http://schemas.microsoft.com/office/drawing/2014/main" val="3008549795"/>
                    </a:ext>
                  </a:extLst>
                </a:gridCol>
                <a:gridCol w="329184">
                  <a:extLst>
                    <a:ext uri="{9D8B030D-6E8A-4147-A177-3AD203B41FA5}">
                      <a16:colId xmlns:a16="http://schemas.microsoft.com/office/drawing/2014/main" val="189336675"/>
                    </a:ext>
                  </a:extLst>
                </a:gridCol>
                <a:gridCol w="329184">
                  <a:extLst>
                    <a:ext uri="{9D8B030D-6E8A-4147-A177-3AD203B41FA5}">
                      <a16:colId xmlns:a16="http://schemas.microsoft.com/office/drawing/2014/main" val="105249221"/>
                    </a:ext>
                  </a:extLst>
                </a:gridCol>
                <a:gridCol w="329184">
                  <a:extLst>
                    <a:ext uri="{9D8B030D-6E8A-4147-A177-3AD203B41FA5}">
                      <a16:colId xmlns:a16="http://schemas.microsoft.com/office/drawing/2014/main" val="803360560"/>
                    </a:ext>
                  </a:extLst>
                </a:gridCol>
                <a:gridCol w="329184">
                  <a:extLst>
                    <a:ext uri="{9D8B030D-6E8A-4147-A177-3AD203B41FA5}">
                      <a16:colId xmlns:a16="http://schemas.microsoft.com/office/drawing/2014/main" val="3859282468"/>
                    </a:ext>
                  </a:extLst>
                </a:gridCol>
                <a:gridCol w="329184">
                  <a:extLst>
                    <a:ext uri="{9D8B030D-6E8A-4147-A177-3AD203B41FA5}">
                      <a16:colId xmlns:a16="http://schemas.microsoft.com/office/drawing/2014/main" val="3711321936"/>
                    </a:ext>
                  </a:extLst>
                </a:gridCol>
                <a:gridCol w="329184">
                  <a:extLst>
                    <a:ext uri="{9D8B030D-6E8A-4147-A177-3AD203B41FA5}">
                      <a16:colId xmlns:a16="http://schemas.microsoft.com/office/drawing/2014/main" val="2495395344"/>
                    </a:ext>
                  </a:extLst>
                </a:gridCol>
                <a:gridCol w="329184">
                  <a:extLst>
                    <a:ext uri="{9D8B030D-6E8A-4147-A177-3AD203B41FA5}">
                      <a16:colId xmlns:a16="http://schemas.microsoft.com/office/drawing/2014/main" val="4049434230"/>
                    </a:ext>
                  </a:extLst>
                </a:gridCol>
                <a:gridCol w="329184">
                  <a:extLst>
                    <a:ext uri="{9D8B030D-6E8A-4147-A177-3AD203B41FA5}">
                      <a16:colId xmlns:a16="http://schemas.microsoft.com/office/drawing/2014/main" val="2668584252"/>
                    </a:ext>
                  </a:extLst>
                </a:gridCol>
                <a:gridCol w="329184">
                  <a:extLst>
                    <a:ext uri="{9D8B030D-6E8A-4147-A177-3AD203B41FA5}">
                      <a16:colId xmlns:a16="http://schemas.microsoft.com/office/drawing/2014/main" val="2835921506"/>
                    </a:ext>
                  </a:extLst>
                </a:gridCol>
                <a:gridCol w="370332">
                  <a:extLst>
                    <a:ext uri="{9D8B030D-6E8A-4147-A177-3AD203B41FA5}">
                      <a16:colId xmlns:a16="http://schemas.microsoft.com/office/drawing/2014/main" val="1615551695"/>
                    </a:ext>
                  </a:extLst>
                </a:gridCol>
                <a:gridCol w="370332">
                  <a:extLst>
                    <a:ext uri="{9D8B030D-6E8A-4147-A177-3AD203B41FA5}">
                      <a16:colId xmlns:a16="http://schemas.microsoft.com/office/drawing/2014/main" val="1562208228"/>
                    </a:ext>
                  </a:extLst>
                </a:gridCol>
                <a:gridCol w="329184">
                  <a:extLst>
                    <a:ext uri="{9D8B030D-6E8A-4147-A177-3AD203B41FA5}">
                      <a16:colId xmlns:a16="http://schemas.microsoft.com/office/drawing/2014/main" val="3955659205"/>
                    </a:ext>
                  </a:extLst>
                </a:gridCol>
                <a:gridCol w="329184">
                  <a:extLst>
                    <a:ext uri="{9D8B030D-6E8A-4147-A177-3AD203B41FA5}">
                      <a16:colId xmlns:a16="http://schemas.microsoft.com/office/drawing/2014/main" val="1883535279"/>
                    </a:ext>
                  </a:extLst>
                </a:gridCol>
                <a:gridCol w="370332">
                  <a:extLst>
                    <a:ext uri="{9D8B030D-6E8A-4147-A177-3AD203B41FA5}">
                      <a16:colId xmlns:a16="http://schemas.microsoft.com/office/drawing/2014/main" val="71895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20294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Lucrecia Cardoso - 2018-04-11 19:28:06</a:t>
                      </a:r>
                      <a:r>
                        <a:rPr kumimoji="0" lang="es-ES" sz="1000" b="0" i="0" u="none" strike="noStrike" kern="1200" cap="none" spc="0" normalizeH="0" baseline="0" noProof="0">
                          <a:ln>
                            <a:noFill/>
                          </a:ln>
                          <a:solidFill>
                            <a:prstClr val="black"/>
                          </a:solidFill>
                          <a:effectLst/>
                          <a:uLnTx/>
                          <a:uFillTx/>
                          <a:latin typeface="+mn-lt"/>
                          <a:ea typeface="+mn-ea"/>
                          <a:cs typeface="+mn-cs"/>
                        </a:rPr>
                        <a:t>
🔹 Mi solidaridad con José Luis Gioja, presidente legitimo del PJ nacional. 🔹
La judicializacion de la politica lesiona gravemente nuestro sisema democratico.¡Repudiamos la intervencion policial en la sede nacional del Partido Justicialista!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45908463"/>
                  </a:ext>
                </a:extLst>
              </a:tr>
            </a:tbl>
          </a:graphicData>
        </a:graphic>
      </p:graphicFrame>
      <p:sp>
        <p:nvSpPr>
          <p:cNvPr id="4" name="Text Placeholder 3">
            <a:extLst>
              <a:ext uri="{FF2B5EF4-FFF2-40B4-BE49-F238E27FC236}">
                <a16:creationId xmlns:a16="http://schemas.microsoft.com/office/drawing/2014/main" id="{630163AE-D922-4B4C-B021-A2FC1FBC8739}"/>
              </a:ext>
            </a:extLst>
          </p:cNvPr>
          <p:cNvSpPr>
            <a:spLocks noGrp="1"/>
          </p:cNvSpPr>
          <p:nvPr>
            <p:ph type="body" sz="quarter" idx="14"/>
          </p:nvPr>
        </p:nvSpPr>
        <p:spPr/>
        <p:txBody>
          <a:bodyPr/>
          <a:lstStyle/>
          <a:p>
            <a:r>
              <a:rPr lang="en-US"/>
              <a:t>03/01/2018 - 04/11/2018</a:t>
            </a:r>
          </a:p>
        </p:txBody>
      </p:sp>
    </p:spTree>
    <p:extLst>
      <p:ext uri="{BB962C8B-B14F-4D97-AF65-F5344CB8AC3E}">
        <p14:creationId xmlns:p14="http://schemas.microsoft.com/office/powerpoint/2010/main" val="21340689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A4A8C6-AF2B-4002-A4C9-95ECA3C85E42}"/>
              </a:ext>
            </a:extLst>
          </p:cNvPr>
          <p:cNvSpPr>
            <a:spLocks noGrp="1"/>
          </p:cNvSpPr>
          <p:nvPr>
            <p:ph type="title"/>
          </p:nvPr>
        </p:nvSpPr>
        <p:spPr/>
        <p:txBody>
          <a:bodyPr/>
          <a:lstStyle/>
          <a:p>
            <a:r>
              <a:rPr lang="en-US"/>
              <a:t>Facebook Own Posts Table - 3 of 15</a:t>
            </a:r>
          </a:p>
        </p:txBody>
      </p:sp>
      <p:graphicFrame>
        <p:nvGraphicFramePr>
          <p:cNvPr id="5" name="Table Placeholder 4">
            <a:extLst>
              <a:ext uri="{FF2B5EF4-FFF2-40B4-BE49-F238E27FC236}">
                <a16:creationId xmlns:a16="http://schemas.microsoft.com/office/drawing/2014/main" id="{9B634771-8A3F-4C4A-A57E-2DA6D4CEDAD7}"/>
              </a:ext>
            </a:extLst>
          </p:cNvPr>
          <p:cNvGraphicFramePr>
            <a:graphicFrameLocks noGrp="1"/>
          </p:cNvGraphicFramePr>
          <p:nvPr>
            <p:ph type="tbl" sz="quarter" idx="13"/>
            <p:extLst>
              <p:ext uri="{D42A27DB-BD31-4B8C-83A1-F6EECF244321}">
                <p14:modId xmlns:p14="http://schemas.microsoft.com/office/powerpoint/2010/main" val="30675068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018845404"/>
                    </a:ext>
                  </a:extLst>
                </a:gridCol>
                <a:gridCol w="370332">
                  <a:extLst>
                    <a:ext uri="{9D8B030D-6E8A-4147-A177-3AD203B41FA5}">
                      <a16:colId xmlns:a16="http://schemas.microsoft.com/office/drawing/2014/main" val="2017962598"/>
                    </a:ext>
                  </a:extLst>
                </a:gridCol>
                <a:gridCol w="370332">
                  <a:extLst>
                    <a:ext uri="{9D8B030D-6E8A-4147-A177-3AD203B41FA5}">
                      <a16:colId xmlns:a16="http://schemas.microsoft.com/office/drawing/2014/main" val="2343563217"/>
                    </a:ext>
                  </a:extLst>
                </a:gridCol>
                <a:gridCol w="370332">
                  <a:extLst>
                    <a:ext uri="{9D8B030D-6E8A-4147-A177-3AD203B41FA5}">
                      <a16:colId xmlns:a16="http://schemas.microsoft.com/office/drawing/2014/main" val="3007103850"/>
                    </a:ext>
                  </a:extLst>
                </a:gridCol>
                <a:gridCol w="329184">
                  <a:extLst>
                    <a:ext uri="{9D8B030D-6E8A-4147-A177-3AD203B41FA5}">
                      <a16:colId xmlns:a16="http://schemas.microsoft.com/office/drawing/2014/main" val="3603178393"/>
                    </a:ext>
                  </a:extLst>
                </a:gridCol>
                <a:gridCol w="329184">
                  <a:extLst>
                    <a:ext uri="{9D8B030D-6E8A-4147-A177-3AD203B41FA5}">
                      <a16:colId xmlns:a16="http://schemas.microsoft.com/office/drawing/2014/main" val="2922321857"/>
                    </a:ext>
                  </a:extLst>
                </a:gridCol>
                <a:gridCol w="329184">
                  <a:extLst>
                    <a:ext uri="{9D8B030D-6E8A-4147-A177-3AD203B41FA5}">
                      <a16:colId xmlns:a16="http://schemas.microsoft.com/office/drawing/2014/main" val="4225859894"/>
                    </a:ext>
                  </a:extLst>
                </a:gridCol>
                <a:gridCol w="329184">
                  <a:extLst>
                    <a:ext uri="{9D8B030D-6E8A-4147-A177-3AD203B41FA5}">
                      <a16:colId xmlns:a16="http://schemas.microsoft.com/office/drawing/2014/main" val="3417656815"/>
                    </a:ext>
                  </a:extLst>
                </a:gridCol>
                <a:gridCol w="329184">
                  <a:extLst>
                    <a:ext uri="{9D8B030D-6E8A-4147-A177-3AD203B41FA5}">
                      <a16:colId xmlns:a16="http://schemas.microsoft.com/office/drawing/2014/main" val="3475739062"/>
                    </a:ext>
                  </a:extLst>
                </a:gridCol>
                <a:gridCol w="329184">
                  <a:extLst>
                    <a:ext uri="{9D8B030D-6E8A-4147-A177-3AD203B41FA5}">
                      <a16:colId xmlns:a16="http://schemas.microsoft.com/office/drawing/2014/main" val="2596642608"/>
                    </a:ext>
                  </a:extLst>
                </a:gridCol>
                <a:gridCol w="329184">
                  <a:extLst>
                    <a:ext uri="{9D8B030D-6E8A-4147-A177-3AD203B41FA5}">
                      <a16:colId xmlns:a16="http://schemas.microsoft.com/office/drawing/2014/main" val="1906049744"/>
                    </a:ext>
                  </a:extLst>
                </a:gridCol>
                <a:gridCol w="329184">
                  <a:extLst>
                    <a:ext uri="{9D8B030D-6E8A-4147-A177-3AD203B41FA5}">
                      <a16:colId xmlns:a16="http://schemas.microsoft.com/office/drawing/2014/main" val="2394856657"/>
                    </a:ext>
                  </a:extLst>
                </a:gridCol>
                <a:gridCol w="329184">
                  <a:extLst>
                    <a:ext uri="{9D8B030D-6E8A-4147-A177-3AD203B41FA5}">
                      <a16:colId xmlns:a16="http://schemas.microsoft.com/office/drawing/2014/main" val="905861807"/>
                    </a:ext>
                  </a:extLst>
                </a:gridCol>
                <a:gridCol w="370332">
                  <a:extLst>
                    <a:ext uri="{9D8B030D-6E8A-4147-A177-3AD203B41FA5}">
                      <a16:colId xmlns:a16="http://schemas.microsoft.com/office/drawing/2014/main" val="3879735479"/>
                    </a:ext>
                  </a:extLst>
                </a:gridCol>
                <a:gridCol w="370332">
                  <a:extLst>
                    <a:ext uri="{9D8B030D-6E8A-4147-A177-3AD203B41FA5}">
                      <a16:colId xmlns:a16="http://schemas.microsoft.com/office/drawing/2014/main" val="3743911449"/>
                    </a:ext>
                  </a:extLst>
                </a:gridCol>
                <a:gridCol w="329184">
                  <a:extLst>
                    <a:ext uri="{9D8B030D-6E8A-4147-A177-3AD203B41FA5}">
                      <a16:colId xmlns:a16="http://schemas.microsoft.com/office/drawing/2014/main" val="3235627592"/>
                    </a:ext>
                  </a:extLst>
                </a:gridCol>
                <a:gridCol w="329184">
                  <a:extLst>
                    <a:ext uri="{9D8B030D-6E8A-4147-A177-3AD203B41FA5}">
                      <a16:colId xmlns:a16="http://schemas.microsoft.com/office/drawing/2014/main" val="631594975"/>
                    </a:ext>
                  </a:extLst>
                </a:gridCol>
                <a:gridCol w="370332">
                  <a:extLst>
                    <a:ext uri="{9D8B030D-6E8A-4147-A177-3AD203B41FA5}">
                      <a16:colId xmlns:a16="http://schemas.microsoft.com/office/drawing/2014/main" val="26211747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4091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Santiago Roberto - 2018-04-11 14:46:31</a:t>
                      </a:r>
                      <a:r>
                        <a:rPr kumimoji="0" lang="es-ES" sz="1000" b="0" i="0" u="none" strike="noStrike" kern="1200" cap="none" spc="0" normalizeH="0" baseline="0" noProof="0">
                          <a:ln>
                            <a:noFill/>
                          </a:ln>
                          <a:solidFill>
                            <a:prstClr val="black"/>
                          </a:solidFill>
                          <a:effectLst/>
                          <a:uLnTx/>
                          <a:uFillTx/>
                          <a:latin typeface="+mn-lt"/>
                          <a:ea typeface="+mn-ea"/>
                          <a:cs typeface="+mn-cs"/>
                        </a:rPr>
                        <a:t>
Hoy en la Legislatura debatimos con organizaciones ambientalistas, especialistas y recicladores urbanos acerca de los peligros de reformar la ley de #BasuraCero y volver a quemar basura en la ciudad como pretende Cambiemos.
La incineración, además de producir contaminación y enfermedades, también genera desocupación: si la modificación se aprueba, se pondría en riesgo la fuente de trabajo de más de 5 mil recicladores.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27486133"/>
                  </a:ext>
                </a:extLst>
              </a:tr>
            </a:tbl>
          </a:graphicData>
        </a:graphic>
      </p:graphicFrame>
      <p:sp>
        <p:nvSpPr>
          <p:cNvPr id="4" name="Text Placeholder 3">
            <a:extLst>
              <a:ext uri="{FF2B5EF4-FFF2-40B4-BE49-F238E27FC236}">
                <a16:creationId xmlns:a16="http://schemas.microsoft.com/office/drawing/2014/main" id="{C8F3B3E6-AC35-490E-B1CD-0D9FE752916C}"/>
              </a:ext>
            </a:extLst>
          </p:cNvPr>
          <p:cNvSpPr>
            <a:spLocks noGrp="1"/>
          </p:cNvSpPr>
          <p:nvPr>
            <p:ph type="body" sz="quarter" idx="14"/>
          </p:nvPr>
        </p:nvSpPr>
        <p:spPr/>
        <p:txBody>
          <a:bodyPr/>
          <a:lstStyle/>
          <a:p>
            <a:r>
              <a:rPr lang="en-US"/>
              <a:t>03/01/2018 - 04/11/2018</a:t>
            </a:r>
          </a:p>
        </p:txBody>
      </p:sp>
    </p:spTree>
    <p:extLst>
      <p:ext uri="{BB962C8B-B14F-4D97-AF65-F5344CB8AC3E}">
        <p14:creationId xmlns:p14="http://schemas.microsoft.com/office/powerpoint/2010/main" val="33086925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09A5E-6C33-47EE-B4C0-5EE5DC71347C}"/>
              </a:ext>
            </a:extLst>
          </p:cNvPr>
          <p:cNvSpPr>
            <a:spLocks noGrp="1"/>
          </p:cNvSpPr>
          <p:nvPr>
            <p:ph type="title"/>
          </p:nvPr>
        </p:nvSpPr>
        <p:spPr/>
        <p:txBody>
          <a:bodyPr/>
          <a:lstStyle/>
          <a:p>
            <a:r>
              <a:rPr lang="en-US"/>
              <a:t>Facebook Own Posts Table - 4 of 15</a:t>
            </a:r>
          </a:p>
        </p:txBody>
      </p:sp>
      <p:graphicFrame>
        <p:nvGraphicFramePr>
          <p:cNvPr id="5" name="Table Placeholder 4">
            <a:extLst>
              <a:ext uri="{FF2B5EF4-FFF2-40B4-BE49-F238E27FC236}">
                <a16:creationId xmlns:a16="http://schemas.microsoft.com/office/drawing/2014/main" id="{5898BF12-5029-4021-9974-A31A8DA786F2}"/>
              </a:ext>
            </a:extLst>
          </p:cNvPr>
          <p:cNvGraphicFramePr>
            <a:graphicFrameLocks noGrp="1"/>
          </p:cNvGraphicFramePr>
          <p:nvPr>
            <p:ph type="tbl" sz="quarter" idx="13"/>
            <p:extLst>
              <p:ext uri="{D42A27DB-BD31-4B8C-83A1-F6EECF244321}">
                <p14:modId xmlns:p14="http://schemas.microsoft.com/office/powerpoint/2010/main" val="28582886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209913026"/>
                    </a:ext>
                  </a:extLst>
                </a:gridCol>
                <a:gridCol w="370332">
                  <a:extLst>
                    <a:ext uri="{9D8B030D-6E8A-4147-A177-3AD203B41FA5}">
                      <a16:colId xmlns:a16="http://schemas.microsoft.com/office/drawing/2014/main" val="3360020359"/>
                    </a:ext>
                  </a:extLst>
                </a:gridCol>
                <a:gridCol w="370332">
                  <a:extLst>
                    <a:ext uri="{9D8B030D-6E8A-4147-A177-3AD203B41FA5}">
                      <a16:colId xmlns:a16="http://schemas.microsoft.com/office/drawing/2014/main" val="1904098240"/>
                    </a:ext>
                  </a:extLst>
                </a:gridCol>
                <a:gridCol w="370332">
                  <a:extLst>
                    <a:ext uri="{9D8B030D-6E8A-4147-A177-3AD203B41FA5}">
                      <a16:colId xmlns:a16="http://schemas.microsoft.com/office/drawing/2014/main" val="3748608456"/>
                    </a:ext>
                  </a:extLst>
                </a:gridCol>
                <a:gridCol w="329184">
                  <a:extLst>
                    <a:ext uri="{9D8B030D-6E8A-4147-A177-3AD203B41FA5}">
                      <a16:colId xmlns:a16="http://schemas.microsoft.com/office/drawing/2014/main" val="2518933320"/>
                    </a:ext>
                  </a:extLst>
                </a:gridCol>
                <a:gridCol w="329184">
                  <a:extLst>
                    <a:ext uri="{9D8B030D-6E8A-4147-A177-3AD203B41FA5}">
                      <a16:colId xmlns:a16="http://schemas.microsoft.com/office/drawing/2014/main" val="3694638203"/>
                    </a:ext>
                  </a:extLst>
                </a:gridCol>
                <a:gridCol w="329184">
                  <a:extLst>
                    <a:ext uri="{9D8B030D-6E8A-4147-A177-3AD203B41FA5}">
                      <a16:colId xmlns:a16="http://schemas.microsoft.com/office/drawing/2014/main" val="337916319"/>
                    </a:ext>
                  </a:extLst>
                </a:gridCol>
                <a:gridCol w="329184">
                  <a:extLst>
                    <a:ext uri="{9D8B030D-6E8A-4147-A177-3AD203B41FA5}">
                      <a16:colId xmlns:a16="http://schemas.microsoft.com/office/drawing/2014/main" val="510114377"/>
                    </a:ext>
                  </a:extLst>
                </a:gridCol>
                <a:gridCol w="329184">
                  <a:extLst>
                    <a:ext uri="{9D8B030D-6E8A-4147-A177-3AD203B41FA5}">
                      <a16:colId xmlns:a16="http://schemas.microsoft.com/office/drawing/2014/main" val="2312740730"/>
                    </a:ext>
                  </a:extLst>
                </a:gridCol>
                <a:gridCol w="329184">
                  <a:extLst>
                    <a:ext uri="{9D8B030D-6E8A-4147-A177-3AD203B41FA5}">
                      <a16:colId xmlns:a16="http://schemas.microsoft.com/office/drawing/2014/main" val="754514669"/>
                    </a:ext>
                  </a:extLst>
                </a:gridCol>
                <a:gridCol w="329184">
                  <a:extLst>
                    <a:ext uri="{9D8B030D-6E8A-4147-A177-3AD203B41FA5}">
                      <a16:colId xmlns:a16="http://schemas.microsoft.com/office/drawing/2014/main" val="192448985"/>
                    </a:ext>
                  </a:extLst>
                </a:gridCol>
                <a:gridCol w="329184">
                  <a:extLst>
                    <a:ext uri="{9D8B030D-6E8A-4147-A177-3AD203B41FA5}">
                      <a16:colId xmlns:a16="http://schemas.microsoft.com/office/drawing/2014/main" val="2893454037"/>
                    </a:ext>
                  </a:extLst>
                </a:gridCol>
                <a:gridCol w="329184">
                  <a:extLst>
                    <a:ext uri="{9D8B030D-6E8A-4147-A177-3AD203B41FA5}">
                      <a16:colId xmlns:a16="http://schemas.microsoft.com/office/drawing/2014/main" val="289998744"/>
                    </a:ext>
                  </a:extLst>
                </a:gridCol>
                <a:gridCol w="370332">
                  <a:extLst>
                    <a:ext uri="{9D8B030D-6E8A-4147-A177-3AD203B41FA5}">
                      <a16:colId xmlns:a16="http://schemas.microsoft.com/office/drawing/2014/main" val="922673435"/>
                    </a:ext>
                  </a:extLst>
                </a:gridCol>
                <a:gridCol w="370332">
                  <a:extLst>
                    <a:ext uri="{9D8B030D-6E8A-4147-A177-3AD203B41FA5}">
                      <a16:colId xmlns:a16="http://schemas.microsoft.com/office/drawing/2014/main" val="2459803369"/>
                    </a:ext>
                  </a:extLst>
                </a:gridCol>
                <a:gridCol w="329184">
                  <a:extLst>
                    <a:ext uri="{9D8B030D-6E8A-4147-A177-3AD203B41FA5}">
                      <a16:colId xmlns:a16="http://schemas.microsoft.com/office/drawing/2014/main" val="3400804286"/>
                    </a:ext>
                  </a:extLst>
                </a:gridCol>
                <a:gridCol w="329184">
                  <a:extLst>
                    <a:ext uri="{9D8B030D-6E8A-4147-A177-3AD203B41FA5}">
                      <a16:colId xmlns:a16="http://schemas.microsoft.com/office/drawing/2014/main" val="3079212946"/>
                    </a:ext>
                  </a:extLst>
                </a:gridCol>
                <a:gridCol w="370332">
                  <a:extLst>
                    <a:ext uri="{9D8B030D-6E8A-4147-A177-3AD203B41FA5}">
                      <a16:colId xmlns:a16="http://schemas.microsoft.com/office/drawing/2014/main" val="39145124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70172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Matías Barroetaveña - 2018-04-11 14:01:24</a:t>
                      </a:r>
                      <a:r>
                        <a:rPr kumimoji="0" lang="es-ES" sz="1000" b="0" i="0" u="none" strike="noStrike" kern="1200" cap="none" spc="0" normalizeH="0" baseline="0" noProof="0">
                          <a:ln>
                            <a:noFill/>
                          </a:ln>
                          <a:solidFill>
                            <a:prstClr val="black"/>
                          </a:solidFill>
                          <a:effectLst/>
                          <a:uLnTx/>
                          <a:uFillTx/>
                          <a:latin typeface="+mn-lt"/>
                          <a:ea typeface="+mn-ea"/>
                          <a:cs typeface="+mn-cs"/>
                        </a:rPr>
                        <a:t>
Estuve en Frecuencia Zero FM hablando sobre la gestión de residuos y la estrategia de incluir la incineración como forma de tratamiento de la basura generada en el AMBA.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738958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Suterh Trabajadores de Edificios - 2018-04-11 13:06:00</a:t>
                      </a:r>
                      <a:r>
                        <a:rPr kumimoji="0" lang="es-ES" sz="1000" b="0" i="0" u="none" strike="noStrike" kern="1200" cap="none" spc="0" normalizeH="0" baseline="0" noProof="0">
                          <a:ln>
                            <a:noFill/>
                          </a:ln>
                          <a:solidFill>
                            <a:prstClr val="black"/>
                          </a:solidFill>
                          <a:effectLst/>
                          <a:uLnTx/>
                          <a:uFillTx/>
                          <a:latin typeface="+mn-lt"/>
                          <a:ea typeface="+mn-ea"/>
                          <a:cs typeface="+mn-cs"/>
                        </a:rPr>
                        <a:t>
Hasta las 17 horas tenés tiempo de participar del Concurso para ver el espectáculo del #CirqueDuSoleil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99731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Suterh Trabajadores de Edificios - 2018-04-11 12:28:11</a:t>
                      </a:r>
                      <a:r>
                        <a:rPr kumimoji="0" lang="es-ES"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02231468"/>
                  </a:ext>
                </a:extLst>
              </a:tr>
            </a:tbl>
          </a:graphicData>
        </a:graphic>
      </p:graphicFrame>
      <p:sp>
        <p:nvSpPr>
          <p:cNvPr id="4" name="Text Placeholder 3">
            <a:extLst>
              <a:ext uri="{FF2B5EF4-FFF2-40B4-BE49-F238E27FC236}">
                <a16:creationId xmlns:a16="http://schemas.microsoft.com/office/drawing/2014/main" id="{631C2630-FF5C-4FCF-80F3-25597EADC7C6}"/>
              </a:ext>
            </a:extLst>
          </p:cNvPr>
          <p:cNvSpPr>
            <a:spLocks noGrp="1"/>
          </p:cNvSpPr>
          <p:nvPr>
            <p:ph type="body" sz="quarter" idx="14"/>
          </p:nvPr>
        </p:nvSpPr>
        <p:spPr/>
        <p:txBody>
          <a:bodyPr/>
          <a:lstStyle/>
          <a:p>
            <a:r>
              <a:rPr lang="en-US"/>
              <a:t>03/01/2018 - 04/11/2018</a:t>
            </a:r>
          </a:p>
        </p:txBody>
      </p:sp>
    </p:spTree>
    <p:extLst>
      <p:ext uri="{BB962C8B-B14F-4D97-AF65-F5344CB8AC3E}">
        <p14:creationId xmlns:p14="http://schemas.microsoft.com/office/powerpoint/2010/main" val="9521523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9F2769-4A25-4D25-BED5-912093B81FA2}"/>
              </a:ext>
            </a:extLst>
          </p:cNvPr>
          <p:cNvSpPr>
            <a:spLocks noGrp="1"/>
          </p:cNvSpPr>
          <p:nvPr>
            <p:ph type="title"/>
          </p:nvPr>
        </p:nvSpPr>
        <p:spPr/>
        <p:txBody>
          <a:bodyPr/>
          <a:lstStyle/>
          <a:p>
            <a:r>
              <a:rPr lang="en-US"/>
              <a:t>Facebook Own Posts Table - 5 of 15</a:t>
            </a:r>
          </a:p>
        </p:txBody>
      </p:sp>
      <p:graphicFrame>
        <p:nvGraphicFramePr>
          <p:cNvPr id="5" name="Table Placeholder 4">
            <a:extLst>
              <a:ext uri="{FF2B5EF4-FFF2-40B4-BE49-F238E27FC236}">
                <a16:creationId xmlns:a16="http://schemas.microsoft.com/office/drawing/2014/main" id="{08C8DC45-24D5-4CCF-B4B3-07A60732DD1F}"/>
              </a:ext>
            </a:extLst>
          </p:cNvPr>
          <p:cNvGraphicFramePr>
            <a:graphicFrameLocks noGrp="1"/>
          </p:cNvGraphicFramePr>
          <p:nvPr>
            <p:ph type="tbl" sz="quarter" idx="13"/>
            <p:extLst>
              <p:ext uri="{D42A27DB-BD31-4B8C-83A1-F6EECF244321}">
                <p14:modId xmlns:p14="http://schemas.microsoft.com/office/powerpoint/2010/main" val="42112560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168960179"/>
                    </a:ext>
                  </a:extLst>
                </a:gridCol>
                <a:gridCol w="370332">
                  <a:extLst>
                    <a:ext uri="{9D8B030D-6E8A-4147-A177-3AD203B41FA5}">
                      <a16:colId xmlns:a16="http://schemas.microsoft.com/office/drawing/2014/main" val="3427946000"/>
                    </a:ext>
                  </a:extLst>
                </a:gridCol>
                <a:gridCol w="370332">
                  <a:extLst>
                    <a:ext uri="{9D8B030D-6E8A-4147-A177-3AD203B41FA5}">
                      <a16:colId xmlns:a16="http://schemas.microsoft.com/office/drawing/2014/main" val="3975104148"/>
                    </a:ext>
                  </a:extLst>
                </a:gridCol>
                <a:gridCol w="370332">
                  <a:extLst>
                    <a:ext uri="{9D8B030D-6E8A-4147-A177-3AD203B41FA5}">
                      <a16:colId xmlns:a16="http://schemas.microsoft.com/office/drawing/2014/main" val="391403699"/>
                    </a:ext>
                  </a:extLst>
                </a:gridCol>
                <a:gridCol w="329184">
                  <a:extLst>
                    <a:ext uri="{9D8B030D-6E8A-4147-A177-3AD203B41FA5}">
                      <a16:colId xmlns:a16="http://schemas.microsoft.com/office/drawing/2014/main" val="1081026328"/>
                    </a:ext>
                  </a:extLst>
                </a:gridCol>
                <a:gridCol w="329184">
                  <a:extLst>
                    <a:ext uri="{9D8B030D-6E8A-4147-A177-3AD203B41FA5}">
                      <a16:colId xmlns:a16="http://schemas.microsoft.com/office/drawing/2014/main" val="3660022204"/>
                    </a:ext>
                  </a:extLst>
                </a:gridCol>
                <a:gridCol w="329184">
                  <a:extLst>
                    <a:ext uri="{9D8B030D-6E8A-4147-A177-3AD203B41FA5}">
                      <a16:colId xmlns:a16="http://schemas.microsoft.com/office/drawing/2014/main" val="3920945499"/>
                    </a:ext>
                  </a:extLst>
                </a:gridCol>
                <a:gridCol w="329184">
                  <a:extLst>
                    <a:ext uri="{9D8B030D-6E8A-4147-A177-3AD203B41FA5}">
                      <a16:colId xmlns:a16="http://schemas.microsoft.com/office/drawing/2014/main" val="1640909265"/>
                    </a:ext>
                  </a:extLst>
                </a:gridCol>
                <a:gridCol w="329184">
                  <a:extLst>
                    <a:ext uri="{9D8B030D-6E8A-4147-A177-3AD203B41FA5}">
                      <a16:colId xmlns:a16="http://schemas.microsoft.com/office/drawing/2014/main" val="1083932235"/>
                    </a:ext>
                  </a:extLst>
                </a:gridCol>
                <a:gridCol w="329184">
                  <a:extLst>
                    <a:ext uri="{9D8B030D-6E8A-4147-A177-3AD203B41FA5}">
                      <a16:colId xmlns:a16="http://schemas.microsoft.com/office/drawing/2014/main" val="3744534649"/>
                    </a:ext>
                  </a:extLst>
                </a:gridCol>
                <a:gridCol w="329184">
                  <a:extLst>
                    <a:ext uri="{9D8B030D-6E8A-4147-A177-3AD203B41FA5}">
                      <a16:colId xmlns:a16="http://schemas.microsoft.com/office/drawing/2014/main" val="47124040"/>
                    </a:ext>
                  </a:extLst>
                </a:gridCol>
                <a:gridCol w="329184">
                  <a:extLst>
                    <a:ext uri="{9D8B030D-6E8A-4147-A177-3AD203B41FA5}">
                      <a16:colId xmlns:a16="http://schemas.microsoft.com/office/drawing/2014/main" val="1074612808"/>
                    </a:ext>
                  </a:extLst>
                </a:gridCol>
                <a:gridCol w="329184">
                  <a:extLst>
                    <a:ext uri="{9D8B030D-6E8A-4147-A177-3AD203B41FA5}">
                      <a16:colId xmlns:a16="http://schemas.microsoft.com/office/drawing/2014/main" val="2519228163"/>
                    </a:ext>
                  </a:extLst>
                </a:gridCol>
                <a:gridCol w="370332">
                  <a:extLst>
                    <a:ext uri="{9D8B030D-6E8A-4147-A177-3AD203B41FA5}">
                      <a16:colId xmlns:a16="http://schemas.microsoft.com/office/drawing/2014/main" val="2448084013"/>
                    </a:ext>
                  </a:extLst>
                </a:gridCol>
                <a:gridCol w="370332">
                  <a:extLst>
                    <a:ext uri="{9D8B030D-6E8A-4147-A177-3AD203B41FA5}">
                      <a16:colId xmlns:a16="http://schemas.microsoft.com/office/drawing/2014/main" val="3048991209"/>
                    </a:ext>
                  </a:extLst>
                </a:gridCol>
                <a:gridCol w="329184">
                  <a:extLst>
                    <a:ext uri="{9D8B030D-6E8A-4147-A177-3AD203B41FA5}">
                      <a16:colId xmlns:a16="http://schemas.microsoft.com/office/drawing/2014/main" val="1068830055"/>
                    </a:ext>
                  </a:extLst>
                </a:gridCol>
                <a:gridCol w="329184">
                  <a:extLst>
                    <a:ext uri="{9D8B030D-6E8A-4147-A177-3AD203B41FA5}">
                      <a16:colId xmlns:a16="http://schemas.microsoft.com/office/drawing/2014/main" val="2120756529"/>
                    </a:ext>
                  </a:extLst>
                </a:gridCol>
                <a:gridCol w="370332">
                  <a:extLst>
                    <a:ext uri="{9D8B030D-6E8A-4147-A177-3AD203B41FA5}">
                      <a16:colId xmlns:a16="http://schemas.microsoft.com/office/drawing/2014/main" val="4623166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87651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Víctor Santa María - 2018-04-11 12:11:07</a:t>
                      </a:r>
                      <a:r>
                        <a:rPr kumimoji="0" lang="es-ES" sz="1000" b="0" i="0" u="none" strike="noStrike" kern="1200" cap="none" spc="0" normalizeH="0" baseline="0" noProof="0">
                          <a:ln>
                            <a:noFill/>
                          </a:ln>
                          <a:solidFill>
                            <a:prstClr val="black"/>
                          </a:solidFill>
                          <a:effectLst/>
                          <a:uLnTx/>
                          <a:uFillTx/>
                          <a:latin typeface="+mn-lt"/>
                          <a:ea typeface="+mn-ea"/>
                          <a:cs typeface="+mn-cs"/>
                        </a:rPr>
                        <a:t>
Sorteamos un par de entradas más para ir a ver "Ejercicios Fantásticos del Yo" Gael Garcia Bernal
Las fechas a elegir son:
📌 Jueves 12 y viernes de abril 13 a las 21 hs
📌 Sábado 14 de abril a las 20:30 o 22:30
📌 Jueves 19 y viernes 20 de abril a las 21 hs
📌 Sábado 21 de abril a las 20:30 o 22:30
(Las fechas y horarios dependen de la disponibilidad de la sala)
Para participar enviá mensaje de whatsapp con nombre y apellido, nº de afiliado Suterh Trabajadores de Edificios, nº de documento y correo electrónico al +54 9 11 3846-0768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28912409"/>
                  </a:ext>
                </a:extLst>
              </a:tr>
            </a:tbl>
          </a:graphicData>
        </a:graphic>
      </p:graphicFrame>
      <p:sp>
        <p:nvSpPr>
          <p:cNvPr id="4" name="Text Placeholder 3">
            <a:extLst>
              <a:ext uri="{FF2B5EF4-FFF2-40B4-BE49-F238E27FC236}">
                <a16:creationId xmlns:a16="http://schemas.microsoft.com/office/drawing/2014/main" id="{AB694CBB-1E06-486E-9508-C06964F1136E}"/>
              </a:ext>
            </a:extLst>
          </p:cNvPr>
          <p:cNvSpPr>
            <a:spLocks noGrp="1"/>
          </p:cNvSpPr>
          <p:nvPr>
            <p:ph type="body" sz="quarter" idx="14"/>
          </p:nvPr>
        </p:nvSpPr>
        <p:spPr/>
        <p:txBody>
          <a:bodyPr/>
          <a:lstStyle/>
          <a:p>
            <a:r>
              <a:rPr lang="en-US"/>
              <a:t>03/01/2018 - 04/11/2018</a:t>
            </a:r>
          </a:p>
        </p:txBody>
      </p:sp>
    </p:spTree>
    <p:extLst>
      <p:ext uri="{BB962C8B-B14F-4D97-AF65-F5344CB8AC3E}">
        <p14:creationId xmlns:p14="http://schemas.microsoft.com/office/powerpoint/2010/main" val="38115478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BA5AA-BA7D-4747-8BB3-74883A4A9E8B}"/>
              </a:ext>
            </a:extLst>
          </p:cNvPr>
          <p:cNvSpPr>
            <a:spLocks noGrp="1"/>
          </p:cNvSpPr>
          <p:nvPr>
            <p:ph type="title"/>
          </p:nvPr>
        </p:nvSpPr>
        <p:spPr/>
        <p:txBody>
          <a:bodyPr/>
          <a:lstStyle/>
          <a:p>
            <a:r>
              <a:rPr lang="en-US"/>
              <a:t>Facebook Own Posts Table - 6 of 15</a:t>
            </a:r>
          </a:p>
        </p:txBody>
      </p:sp>
      <p:graphicFrame>
        <p:nvGraphicFramePr>
          <p:cNvPr id="5" name="Table Placeholder 4">
            <a:extLst>
              <a:ext uri="{FF2B5EF4-FFF2-40B4-BE49-F238E27FC236}">
                <a16:creationId xmlns:a16="http://schemas.microsoft.com/office/drawing/2014/main" id="{1DAE9EE0-C824-4660-A728-A4BA7FCD2675}"/>
              </a:ext>
            </a:extLst>
          </p:cNvPr>
          <p:cNvGraphicFramePr>
            <a:graphicFrameLocks noGrp="1"/>
          </p:cNvGraphicFramePr>
          <p:nvPr>
            <p:ph type="tbl" sz="quarter" idx="13"/>
            <p:extLst>
              <p:ext uri="{D42A27DB-BD31-4B8C-83A1-F6EECF244321}">
                <p14:modId xmlns:p14="http://schemas.microsoft.com/office/powerpoint/2010/main" val="3817881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778454201"/>
                    </a:ext>
                  </a:extLst>
                </a:gridCol>
                <a:gridCol w="370332">
                  <a:extLst>
                    <a:ext uri="{9D8B030D-6E8A-4147-A177-3AD203B41FA5}">
                      <a16:colId xmlns:a16="http://schemas.microsoft.com/office/drawing/2014/main" val="4020492085"/>
                    </a:ext>
                  </a:extLst>
                </a:gridCol>
                <a:gridCol w="370332">
                  <a:extLst>
                    <a:ext uri="{9D8B030D-6E8A-4147-A177-3AD203B41FA5}">
                      <a16:colId xmlns:a16="http://schemas.microsoft.com/office/drawing/2014/main" val="831737666"/>
                    </a:ext>
                  </a:extLst>
                </a:gridCol>
                <a:gridCol w="370332">
                  <a:extLst>
                    <a:ext uri="{9D8B030D-6E8A-4147-A177-3AD203B41FA5}">
                      <a16:colId xmlns:a16="http://schemas.microsoft.com/office/drawing/2014/main" val="535318487"/>
                    </a:ext>
                  </a:extLst>
                </a:gridCol>
                <a:gridCol w="329184">
                  <a:extLst>
                    <a:ext uri="{9D8B030D-6E8A-4147-A177-3AD203B41FA5}">
                      <a16:colId xmlns:a16="http://schemas.microsoft.com/office/drawing/2014/main" val="2450285135"/>
                    </a:ext>
                  </a:extLst>
                </a:gridCol>
                <a:gridCol w="329184">
                  <a:extLst>
                    <a:ext uri="{9D8B030D-6E8A-4147-A177-3AD203B41FA5}">
                      <a16:colId xmlns:a16="http://schemas.microsoft.com/office/drawing/2014/main" val="2530421482"/>
                    </a:ext>
                  </a:extLst>
                </a:gridCol>
                <a:gridCol w="329184">
                  <a:extLst>
                    <a:ext uri="{9D8B030D-6E8A-4147-A177-3AD203B41FA5}">
                      <a16:colId xmlns:a16="http://schemas.microsoft.com/office/drawing/2014/main" val="3253633809"/>
                    </a:ext>
                  </a:extLst>
                </a:gridCol>
                <a:gridCol w="329184">
                  <a:extLst>
                    <a:ext uri="{9D8B030D-6E8A-4147-A177-3AD203B41FA5}">
                      <a16:colId xmlns:a16="http://schemas.microsoft.com/office/drawing/2014/main" val="578031351"/>
                    </a:ext>
                  </a:extLst>
                </a:gridCol>
                <a:gridCol w="329184">
                  <a:extLst>
                    <a:ext uri="{9D8B030D-6E8A-4147-A177-3AD203B41FA5}">
                      <a16:colId xmlns:a16="http://schemas.microsoft.com/office/drawing/2014/main" val="37575572"/>
                    </a:ext>
                  </a:extLst>
                </a:gridCol>
                <a:gridCol w="329184">
                  <a:extLst>
                    <a:ext uri="{9D8B030D-6E8A-4147-A177-3AD203B41FA5}">
                      <a16:colId xmlns:a16="http://schemas.microsoft.com/office/drawing/2014/main" val="1905804988"/>
                    </a:ext>
                  </a:extLst>
                </a:gridCol>
                <a:gridCol w="329184">
                  <a:extLst>
                    <a:ext uri="{9D8B030D-6E8A-4147-A177-3AD203B41FA5}">
                      <a16:colId xmlns:a16="http://schemas.microsoft.com/office/drawing/2014/main" val="2392732016"/>
                    </a:ext>
                  </a:extLst>
                </a:gridCol>
                <a:gridCol w="329184">
                  <a:extLst>
                    <a:ext uri="{9D8B030D-6E8A-4147-A177-3AD203B41FA5}">
                      <a16:colId xmlns:a16="http://schemas.microsoft.com/office/drawing/2014/main" val="1261604488"/>
                    </a:ext>
                  </a:extLst>
                </a:gridCol>
                <a:gridCol w="329184">
                  <a:extLst>
                    <a:ext uri="{9D8B030D-6E8A-4147-A177-3AD203B41FA5}">
                      <a16:colId xmlns:a16="http://schemas.microsoft.com/office/drawing/2014/main" val="739086588"/>
                    </a:ext>
                  </a:extLst>
                </a:gridCol>
                <a:gridCol w="370332">
                  <a:extLst>
                    <a:ext uri="{9D8B030D-6E8A-4147-A177-3AD203B41FA5}">
                      <a16:colId xmlns:a16="http://schemas.microsoft.com/office/drawing/2014/main" val="4078246272"/>
                    </a:ext>
                  </a:extLst>
                </a:gridCol>
                <a:gridCol w="370332">
                  <a:extLst>
                    <a:ext uri="{9D8B030D-6E8A-4147-A177-3AD203B41FA5}">
                      <a16:colId xmlns:a16="http://schemas.microsoft.com/office/drawing/2014/main" val="3923041731"/>
                    </a:ext>
                  </a:extLst>
                </a:gridCol>
                <a:gridCol w="329184">
                  <a:extLst>
                    <a:ext uri="{9D8B030D-6E8A-4147-A177-3AD203B41FA5}">
                      <a16:colId xmlns:a16="http://schemas.microsoft.com/office/drawing/2014/main" val="4125163882"/>
                    </a:ext>
                  </a:extLst>
                </a:gridCol>
                <a:gridCol w="329184">
                  <a:extLst>
                    <a:ext uri="{9D8B030D-6E8A-4147-A177-3AD203B41FA5}">
                      <a16:colId xmlns:a16="http://schemas.microsoft.com/office/drawing/2014/main" val="3632796081"/>
                    </a:ext>
                  </a:extLst>
                </a:gridCol>
                <a:gridCol w="370332">
                  <a:extLst>
                    <a:ext uri="{9D8B030D-6E8A-4147-A177-3AD203B41FA5}">
                      <a16:colId xmlns:a16="http://schemas.microsoft.com/office/drawing/2014/main" val="13422630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63627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Suterh Trabajadores de Edificios - 2018-04-11 10:50:34</a:t>
                      </a:r>
                      <a:r>
                        <a:rPr kumimoji="0" lang="es-ES"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72196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Víctor Santa María - 2018-04-11 09:53:07</a:t>
                      </a:r>
                      <a:r>
                        <a:rPr kumimoji="0" lang="es-ES" sz="1000" b="0" i="0" u="none" strike="noStrike" kern="1200" cap="none" spc="0" normalizeH="0" baseline="0" noProof="0">
                          <a:ln>
                            <a:noFill/>
                          </a:ln>
                          <a:solidFill>
                            <a:prstClr val="black"/>
                          </a:solidFill>
                          <a:effectLst/>
                          <a:uLnTx/>
                          <a:uFillTx/>
                          <a:latin typeface="+mn-lt"/>
                          <a:ea typeface="+mn-ea"/>
                          <a:cs typeface="+mn-cs"/>
                        </a:rPr>
                        <a:t>
ACUERDO SALARIAL Suterh Trabajadores de Edificios
Ante la falta de políticas claras por parte del gobierno nacional para controlar la inflación, el sector decidió adelantar las negociaciones paritarias con el sector empleador.
El nuevo acuerdo establece un aumento salarial del 12% acumulativo dividido en dos tramos, en abril 8% y en agosto 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2084187"/>
                  </a:ext>
                </a:extLst>
              </a:tr>
            </a:tbl>
          </a:graphicData>
        </a:graphic>
      </p:graphicFrame>
      <p:sp>
        <p:nvSpPr>
          <p:cNvPr id="4" name="Text Placeholder 3">
            <a:extLst>
              <a:ext uri="{FF2B5EF4-FFF2-40B4-BE49-F238E27FC236}">
                <a16:creationId xmlns:a16="http://schemas.microsoft.com/office/drawing/2014/main" id="{C4EC81CB-1E76-4FFC-9637-40B2FB8DF0A1}"/>
              </a:ext>
            </a:extLst>
          </p:cNvPr>
          <p:cNvSpPr>
            <a:spLocks noGrp="1"/>
          </p:cNvSpPr>
          <p:nvPr>
            <p:ph type="body" sz="quarter" idx="14"/>
          </p:nvPr>
        </p:nvSpPr>
        <p:spPr/>
        <p:txBody>
          <a:bodyPr/>
          <a:lstStyle/>
          <a:p>
            <a:r>
              <a:rPr lang="en-US"/>
              <a:t>03/01/2018 - 04/11/2018</a:t>
            </a:r>
          </a:p>
        </p:txBody>
      </p:sp>
    </p:spTree>
    <p:extLst>
      <p:ext uri="{BB962C8B-B14F-4D97-AF65-F5344CB8AC3E}">
        <p14:creationId xmlns:p14="http://schemas.microsoft.com/office/powerpoint/2010/main" val="3737974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708126-9022-4BD9-9B21-F7B8D49E3AE1}"/>
              </a:ext>
            </a:extLst>
          </p:cNvPr>
          <p:cNvSpPr>
            <a:spLocks noGrp="1"/>
          </p:cNvSpPr>
          <p:nvPr>
            <p:ph type="title"/>
          </p:nvPr>
        </p:nvSpPr>
        <p:spPr/>
        <p:txBody>
          <a:bodyPr/>
          <a:lstStyle/>
          <a:p>
            <a:r>
              <a:rPr lang="en-US"/>
              <a:t>Facebook Own Posts Table - 7 of 15</a:t>
            </a:r>
          </a:p>
        </p:txBody>
      </p:sp>
      <p:graphicFrame>
        <p:nvGraphicFramePr>
          <p:cNvPr id="5" name="Table Placeholder 4">
            <a:extLst>
              <a:ext uri="{FF2B5EF4-FFF2-40B4-BE49-F238E27FC236}">
                <a16:creationId xmlns:a16="http://schemas.microsoft.com/office/drawing/2014/main" id="{5B94A706-3AFB-4499-9F0A-C689509AA44B}"/>
              </a:ext>
            </a:extLst>
          </p:cNvPr>
          <p:cNvGraphicFramePr>
            <a:graphicFrameLocks noGrp="1"/>
          </p:cNvGraphicFramePr>
          <p:nvPr>
            <p:ph type="tbl" sz="quarter" idx="13"/>
            <p:extLst>
              <p:ext uri="{D42A27DB-BD31-4B8C-83A1-F6EECF244321}">
                <p14:modId xmlns:p14="http://schemas.microsoft.com/office/powerpoint/2010/main" val="38825201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923950844"/>
                    </a:ext>
                  </a:extLst>
                </a:gridCol>
                <a:gridCol w="370332">
                  <a:extLst>
                    <a:ext uri="{9D8B030D-6E8A-4147-A177-3AD203B41FA5}">
                      <a16:colId xmlns:a16="http://schemas.microsoft.com/office/drawing/2014/main" val="1782370445"/>
                    </a:ext>
                  </a:extLst>
                </a:gridCol>
                <a:gridCol w="370332">
                  <a:extLst>
                    <a:ext uri="{9D8B030D-6E8A-4147-A177-3AD203B41FA5}">
                      <a16:colId xmlns:a16="http://schemas.microsoft.com/office/drawing/2014/main" val="391768860"/>
                    </a:ext>
                  </a:extLst>
                </a:gridCol>
                <a:gridCol w="370332">
                  <a:extLst>
                    <a:ext uri="{9D8B030D-6E8A-4147-A177-3AD203B41FA5}">
                      <a16:colId xmlns:a16="http://schemas.microsoft.com/office/drawing/2014/main" val="4094172683"/>
                    </a:ext>
                  </a:extLst>
                </a:gridCol>
                <a:gridCol w="329184">
                  <a:extLst>
                    <a:ext uri="{9D8B030D-6E8A-4147-A177-3AD203B41FA5}">
                      <a16:colId xmlns:a16="http://schemas.microsoft.com/office/drawing/2014/main" val="2364789891"/>
                    </a:ext>
                  </a:extLst>
                </a:gridCol>
                <a:gridCol w="329184">
                  <a:extLst>
                    <a:ext uri="{9D8B030D-6E8A-4147-A177-3AD203B41FA5}">
                      <a16:colId xmlns:a16="http://schemas.microsoft.com/office/drawing/2014/main" val="4241871107"/>
                    </a:ext>
                  </a:extLst>
                </a:gridCol>
                <a:gridCol w="329184">
                  <a:extLst>
                    <a:ext uri="{9D8B030D-6E8A-4147-A177-3AD203B41FA5}">
                      <a16:colId xmlns:a16="http://schemas.microsoft.com/office/drawing/2014/main" val="3194137532"/>
                    </a:ext>
                  </a:extLst>
                </a:gridCol>
                <a:gridCol w="329184">
                  <a:extLst>
                    <a:ext uri="{9D8B030D-6E8A-4147-A177-3AD203B41FA5}">
                      <a16:colId xmlns:a16="http://schemas.microsoft.com/office/drawing/2014/main" val="1474250985"/>
                    </a:ext>
                  </a:extLst>
                </a:gridCol>
                <a:gridCol w="329184">
                  <a:extLst>
                    <a:ext uri="{9D8B030D-6E8A-4147-A177-3AD203B41FA5}">
                      <a16:colId xmlns:a16="http://schemas.microsoft.com/office/drawing/2014/main" val="2736851279"/>
                    </a:ext>
                  </a:extLst>
                </a:gridCol>
                <a:gridCol w="329184">
                  <a:extLst>
                    <a:ext uri="{9D8B030D-6E8A-4147-A177-3AD203B41FA5}">
                      <a16:colId xmlns:a16="http://schemas.microsoft.com/office/drawing/2014/main" val="1335953641"/>
                    </a:ext>
                  </a:extLst>
                </a:gridCol>
                <a:gridCol w="329184">
                  <a:extLst>
                    <a:ext uri="{9D8B030D-6E8A-4147-A177-3AD203B41FA5}">
                      <a16:colId xmlns:a16="http://schemas.microsoft.com/office/drawing/2014/main" val="1561714712"/>
                    </a:ext>
                  </a:extLst>
                </a:gridCol>
                <a:gridCol w="329184">
                  <a:extLst>
                    <a:ext uri="{9D8B030D-6E8A-4147-A177-3AD203B41FA5}">
                      <a16:colId xmlns:a16="http://schemas.microsoft.com/office/drawing/2014/main" val="1571054684"/>
                    </a:ext>
                  </a:extLst>
                </a:gridCol>
                <a:gridCol w="329184">
                  <a:extLst>
                    <a:ext uri="{9D8B030D-6E8A-4147-A177-3AD203B41FA5}">
                      <a16:colId xmlns:a16="http://schemas.microsoft.com/office/drawing/2014/main" val="528121900"/>
                    </a:ext>
                  </a:extLst>
                </a:gridCol>
                <a:gridCol w="370332">
                  <a:extLst>
                    <a:ext uri="{9D8B030D-6E8A-4147-A177-3AD203B41FA5}">
                      <a16:colId xmlns:a16="http://schemas.microsoft.com/office/drawing/2014/main" val="1523474242"/>
                    </a:ext>
                  </a:extLst>
                </a:gridCol>
                <a:gridCol w="370332">
                  <a:extLst>
                    <a:ext uri="{9D8B030D-6E8A-4147-A177-3AD203B41FA5}">
                      <a16:colId xmlns:a16="http://schemas.microsoft.com/office/drawing/2014/main" val="3906908794"/>
                    </a:ext>
                  </a:extLst>
                </a:gridCol>
                <a:gridCol w="329184">
                  <a:extLst>
                    <a:ext uri="{9D8B030D-6E8A-4147-A177-3AD203B41FA5}">
                      <a16:colId xmlns:a16="http://schemas.microsoft.com/office/drawing/2014/main" val="750571755"/>
                    </a:ext>
                  </a:extLst>
                </a:gridCol>
                <a:gridCol w="329184">
                  <a:extLst>
                    <a:ext uri="{9D8B030D-6E8A-4147-A177-3AD203B41FA5}">
                      <a16:colId xmlns:a16="http://schemas.microsoft.com/office/drawing/2014/main" val="3258311039"/>
                    </a:ext>
                  </a:extLst>
                </a:gridCol>
                <a:gridCol w="370332">
                  <a:extLst>
                    <a:ext uri="{9D8B030D-6E8A-4147-A177-3AD203B41FA5}">
                      <a16:colId xmlns:a16="http://schemas.microsoft.com/office/drawing/2014/main" val="10506847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04334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Lucrecia Cardoso - 2018-04-10 17:04:20</a:t>
                      </a:r>
                      <a:r>
                        <a:rPr kumimoji="0" lang="es-ES" sz="1000" b="0" i="0" u="none" strike="noStrike" kern="1200" cap="none" spc="0" normalizeH="0" baseline="0" noProof="0">
                          <a:ln>
                            <a:noFill/>
                          </a:ln>
                          <a:solidFill>
                            <a:prstClr val="black"/>
                          </a:solidFill>
                          <a:effectLst/>
                          <a:uLnTx/>
                          <a:uFillTx/>
                          <a:latin typeface="+mn-lt"/>
                          <a:ea typeface="+mn-ea"/>
                          <a:cs typeface="+mn-cs"/>
                        </a:rPr>
                        <a:t>
¡Hermosa tapa del Página! El domingo pasado en Un poco nomas entrevistamos a Leonardo Boff y Adolfo Pérez Esquivel quienes nos contaron que iniciaron una campaña internacional por #LulaLivre
Lee la nota acá 👉https://t.co/xpLkJTJrdW👈
✔️ Agendate la cita de los domingos 10am https://t.co/myxPPfZ2GN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59367347"/>
                  </a:ext>
                </a:extLst>
              </a:tr>
            </a:tbl>
          </a:graphicData>
        </a:graphic>
      </p:graphicFrame>
      <p:sp>
        <p:nvSpPr>
          <p:cNvPr id="4" name="Text Placeholder 3">
            <a:extLst>
              <a:ext uri="{FF2B5EF4-FFF2-40B4-BE49-F238E27FC236}">
                <a16:creationId xmlns:a16="http://schemas.microsoft.com/office/drawing/2014/main" id="{83688AB5-2D47-4879-AE11-6E6939840A0C}"/>
              </a:ext>
            </a:extLst>
          </p:cNvPr>
          <p:cNvSpPr>
            <a:spLocks noGrp="1"/>
          </p:cNvSpPr>
          <p:nvPr>
            <p:ph type="body" sz="quarter" idx="14"/>
          </p:nvPr>
        </p:nvSpPr>
        <p:spPr/>
        <p:txBody>
          <a:bodyPr/>
          <a:lstStyle/>
          <a:p>
            <a:r>
              <a:rPr lang="en-US"/>
              <a:t>03/01/2018 - 04/11/2018</a:t>
            </a:r>
          </a:p>
        </p:txBody>
      </p:sp>
    </p:spTree>
    <p:extLst>
      <p:ext uri="{BB962C8B-B14F-4D97-AF65-F5344CB8AC3E}">
        <p14:creationId xmlns:p14="http://schemas.microsoft.com/office/powerpoint/2010/main" val="13988823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1F282-AF63-474F-8355-06E32DC1213E}"/>
              </a:ext>
            </a:extLst>
          </p:cNvPr>
          <p:cNvSpPr>
            <a:spLocks noGrp="1"/>
          </p:cNvSpPr>
          <p:nvPr>
            <p:ph type="title"/>
          </p:nvPr>
        </p:nvSpPr>
        <p:spPr/>
        <p:txBody>
          <a:bodyPr/>
          <a:lstStyle/>
          <a:p>
            <a:r>
              <a:rPr lang="en-US"/>
              <a:t>Facebook Own Posts Table - 8 of 15</a:t>
            </a:r>
          </a:p>
        </p:txBody>
      </p:sp>
      <p:graphicFrame>
        <p:nvGraphicFramePr>
          <p:cNvPr id="5" name="Table Placeholder 4">
            <a:extLst>
              <a:ext uri="{FF2B5EF4-FFF2-40B4-BE49-F238E27FC236}">
                <a16:creationId xmlns:a16="http://schemas.microsoft.com/office/drawing/2014/main" id="{F312D859-38A7-4C79-B042-28F9BA038E7A}"/>
              </a:ext>
            </a:extLst>
          </p:cNvPr>
          <p:cNvGraphicFramePr>
            <a:graphicFrameLocks noGrp="1"/>
          </p:cNvGraphicFramePr>
          <p:nvPr>
            <p:ph type="tbl" sz="quarter" idx="13"/>
            <p:extLst>
              <p:ext uri="{D42A27DB-BD31-4B8C-83A1-F6EECF244321}">
                <p14:modId xmlns:p14="http://schemas.microsoft.com/office/powerpoint/2010/main" val="29933417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03036071"/>
                    </a:ext>
                  </a:extLst>
                </a:gridCol>
                <a:gridCol w="370332">
                  <a:extLst>
                    <a:ext uri="{9D8B030D-6E8A-4147-A177-3AD203B41FA5}">
                      <a16:colId xmlns:a16="http://schemas.microsoft.com/office/drawing/2014/main" val="2388221178"/>
                    </a:ext>
                  </a:extLst>
                </a:gridCol>
                <a:gridCol w="370332">
                  <a:extLst>
                    <a:ext uri="{9D8B030D-6E8A-4147-A177-3AD203B41FA5}">
                      <a16:colId xmlns:a16="http://schemas.microsoft.com/office/drawing/2014/main" val="3832760675"/>
                    </a:ext>
                  </a:extLst>
                </a:gridCol>
                <a:gridCol w="370332">
                  <a:extLst>
                    <a:ext uri="{9D8B030D-6E8A-4147-A177-3AD203B41FA5}">
                      <a16:colId xmlns:a16="http://schemas.microsoft.com/office/drawing/2014/main" val="3691975310"/>
                    </a:ext>
                  </a:extLst>
                </a:gridCol>
                <a:gridCol w="329184">
                  <a:extLst>
                    <a:ext uri="{9D8B030D-6E8A-4147-A177-3AD203B41FA5}">
                      <a16:colId xmlns:a16="http://schemas.microsoft.com/office/drawing/2014/main" val="3954465027"/>
                    </a:ext>
                  </a:extLst>
                </a:gridCol>
                <a:gridCol w="329184">
                  <a:extLst>
                    <a:ext uri="{9D8B030D-6E8A-4147-A177-3AD203B41FA5}">
                      <a16:colId xmlns:a16="http://schemas.microsoft.com/office/drawing/2014/main" val="3903157776"/>
                    </a:ext>
                  </a:extLst>
                </a:gridCol>
                <a:gridCol w="329184">
                  <a:extLst>
                    <a:ext uri="{9D8B030D-6E8A-4147-A177-3AD203B41FA5}">
                      <a16:colId xmlns:a16="http://schemas.microsoft.com/office/drawing/2014/main" val="2233950545"/>
                    </a:ext>
                  </a:extLst>
                </a:gridCol>
                <a:gridCol w="329184">
                  <a:extLst>
                    <a:ext uri="{9D8B030D-6E8A-4147-A177-3AD203B41FA5}">
                      <a16:colId xmlns:a16="http://schemas.microsoft.com/office/drawing/2014/main" val="3236999882"/>
                    </a:ext>
                  </a:extLst>
                </a:gridCol>
                <a:gridCol w="329184">
                  <a:extLst>
                    <a:ext uri="{9D8B030D-6E8A-4147-A177-3AD203B41FA5}">
                      <a16:colId xmlns:a16="http://schemas.microsoft.com/office/drawing/2014/main" val="785996463"/>
                    </a:ext>
                  </a:extLst>
                </a:gridCol>
                <a:gridCol w="329184">
                  <a:extLst>
                    <a:ext uri="{9D8B030D-6E8A-4147-A177-3AD203B41FA5}">
                      <a16:colId xmlns:a16="http://schemas.microsoft.com/office/drawing/2014/main" val="1522304314"/>
                    </a:ext>
                  </a:extLst>
                </a:gridCol>
                <a:gridCol w="329184">
                  <a:extLst>
                    <a:ext uri="{9D8B030D-6E8A-4147-A177-3AD203B41FA5}">
                      <a16:colId xmlns:a16="http://schemas.microsoft.com/office/drawing/2014/main" val="2231976951"/>
                    </a:ext>
                  </a:extLst>
                </a:gridCol>
                <a:gridCol w="329184">
                  <a:extLst>
                    <a:ext uri="{9D8B030D-6E8A-4147-A177-3AD203B41FA5}">
                      <a16:colId xmlns:a16="http://schemas.microsoft.com/office/drawing/2014/main" val="1084490762"/>
                    </a:ext>
                  </a:extLst>
                </a:gridCol>
                <a:gridCol w="329184">
                  <a:extLst>
                    <a:ext uri="{9D8B030D-6E8A-4147-A177-3AD203B41FA5}">
                      <a16:colId xmlns:a16="http://schemas.microsoft.com/office/drawing/2014/main" val="966876368"/>
                    </a:ext>
                  </a:extLst>
                </a:gridCol>
                <a:gridCol w="370332">
                  <a:extLst>
                    <a:ext uri="{9D8B030D-6E8A-4147-A177-3AD203B41FA5}">
                      <a16:colId xmlns:a16="http://schemas.microsoft.com/office/drawing/2014/main" val="1101932631"/>
                    </a:ext>
                  </a:extLst>
                </a:gridCol>
                <a:gridCol w="370332">
                  <a:extLst>
                    <a:ext uri="{9D8B030D-6E8A-4147-A177-3AD203B41FA5}">
                      <a16:colId xmlns:a16="http://schemas.microsoft.com/office/drawing/2014/main" val="457955426"/>
                    </a:ext>
                  </a:extLst>
                </a:gridCol>
                <a:gridCol w="329184">
                  <a:extLst>
                    <a:ext uri="{9D8B030D-6E8A-4147-A177-3AD203B41FA5}">
                      <a16:colId xmlns:a16="http://schemas.microsoft.com/office/drawing/2014/main" val="1791395914"/>
                    </a:ext>
                  </a:extLst>
                </a:gridCol>
                <a:gridCol w="329184">
                  <a:extLst>
                    <a:ext uri="{9D8B030D-6E8A-4147-A177-3AD203B41FA5}">
                      <a16:colId xmlns:a16="http://schemas.microsoft.com/office/drawing/2014/main" val="3164832581"/>
                    </a:ext>
                  </a:extLst>
                </a:gridCol>
                <a:gridCol w="370332">
                  <a:extLst>
                    <a:ext uri="{9D8B030D-6E8A-4147-A177-3AD203B41FA5}">
                      <a16:colId xmlns:a16="http://schemas.microsoft.com/office/drawing/2014/main" val="20648231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76873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Santiago Roberto - 2018-04-10 17:00:50</a:t>
                      </a:r>
                      <a:r>
                        <a:rPr kumimoji="0" lang="es-ES" sz="1000" b="0" i="0" u="none" strike="noStrike" kern="1200" cap="none" spc="0" normalizeH="0" baseline="0" noProof="0">
                          <a:ln>
                            <a:noFill/>
                          </a:ln>
                          <a:solidFill>
                            <a:prstClr val="black"/>
                          </a:solidFill>
                          <a:effectLst/>
                          <a:uLnTx/>
                          <a:uFillTx/>
                          <a:latin typeface="+mn-lt"/>
                          <a:ea typeface="+mn-ea"/>
                          <a:cs typeface="+mn-cs"/>
                        </a:rPr>
                        <a:t>
Gracias al histórico reclamo de las mujeres, hoy cientos de intelectuales, educadores, profesionales de la salud, científicos, referentes de la cultura, políticos y periodistas empezaron a debatir en el Congreso el proyecto de ley de interrupción voluntaria del embarazo.
#AbortoLegalYa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86259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Suterh Trabajadores de Edificios - 2018-04-10 17:00:01</a:t>
                      </a:r>
                      <a:r>
                        <a:rPr kumimoji="0" lang="es-ES" sz="1000" b="0" i="0" u="none" strike="noStrike" kern="1200" cap="none" spc="0" normalizeH="0" baseline="0" noProof="0">
                          <a:ln>
                            <a:noFill/>
                          </a:ln>
                          <a:solidFill>
                            <a:prstClr val="black"/>
                          </a:solidFill>
                          <a:effectLst/>
                          <a:uLnTx/>
                          <a:uFillTx/>
                          <a:latin typeface="+mn-lt"/>
                          <a:ea typeface="+mn-ea"/>
                          <a:cs typeface="+mn-cs"/>
                        </a:rPr>
                        <a:t>
#Sumate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51692344"/>
                  </a:ext>
                </a:extLst>
              </a:tr>
            </a:tbl>
          </a:graphicData>
        </a:graphic>
      </p:graphicFrame>
      <p:sp>
        <p:nvSpPr>
          <p:cNvPr id="4" name="Text Placeholder 3">
            <a:extLst>
              <a:ext uri="{FF2B5EF4-FFF2-40B4-BE49-F238E27FC236}">
                <a16:creationId xmlns:a16="http://schemas.microsoft.com/office/drawing/2014/main" id="{B057737F-DEAA-49CF-AF30-790AE581BF24}"/>
              </a:ext>
            </a:extLst>
          </p:cNvPr>
          <p:cNvSpPr>
            <a:spLocks noGrp="1"/>
          </p:cNvSpPr>
          <p:nvPr>
            <p:ph type="body" sz="quarter" idx="14"/>
          </p:nvPr>
        </p:nvSpPr>
        <p:spPr/>
        <p:txBody>
          <a:bodyPr/>
          <a:lstStyle/>
          <a:p>
            <a:r>
              <a:rPr lang="en-US"/>
              <a:t>03/01/2018 - 04/11/2018</a:t>
            </a:r>
          </a:p>
        </p:txBody>
      </p:sp>
    </p:spTree>
    <p:extLst>
      <p:ext uri="{BB962C8B-B14F-4D97-AF65-F5344CB8AC3E}">
        <p14:creationId xmlns:p14="http://schemas.microsoft.com/office/powerpoint/2010/main" val="34561756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7CDF6-D08F-4C25-B282-B7D2DD3134FA}"/>
              </a:ext>
            </a:extLst>
          </p:cNvPr>
          <p:cNvSpPr>
            <a:spLocks noGrp="1"/>
          </p:cNvSpPr>
          <p:nvPr>
            <p:ph type="title"/>
          </p:nvPr>
        </p:nvSpPr>
        <p:spPr/>
        <p:txBody>
          <a:bodyPr/>
          <a:lstStyle/>
          <a:p>
            <a:r>
              <a:rPr lang="en-US"/>
              <a:t>Facebook Own Posts Table - 9 of 15</a:t>
            </a:r>
          </a:p>
        </p:txBody>
      </p:sp>
      <p:graphicFrame>
        <p:nvGraphicFramePr>
          <p:cNvPr id="5" name="Table Placeholder 4">
            <a:extLst>
              <a:ext uri="{FF2B5EF4-FFF2-40B4-BE49-F238E27FC236}">
                <a16:creationId xmlns:a16="http://schemas.microsoft.com/office/drawing/2014/main" id="{645B321D-1115-4B96-8BD5-B90653DE17C1}"/>
              </a:ext>
            </a:extLst>
          </p:cNvPr>
          <p:cNvGraphicFramePr>
            <a:graphicFrameLocks noGrp="1"/>
          </p:cNvGraphicFramePr>
          <p:nvPr>
            <p:ph type="tbl" sz="quarter" idx="13"/>
            <p:extLst>
              <p:ext uri="{D42A27DB-BD31-4B8C-83A1-F6EECF244321}">
                <p14:modId xmlns:p14="http://schemas.microsoft.com/office/powerpoint/2010/main" val="27449787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170014008"/>
                    </a:ext>
                  </a:extLst>
                </a:gridCol>
                <a:gridCol w="370332">
                  <a:extLst>
                    <a:ext uri="{9D8B030D-6E8A-4147-A177-3AD203B41FA5}">
                      <a16:colId xmlns:a16="http://schemas.microsoft.com/office/drawing/2014/main" val="2443179337"/>
                    </a:ext>
                  </a:extLst>
                </a:gridCol>
                <a:gridCol w="370332">
                  <a:extLst>
                    <a:ext uri="{9D8B030D-6E8A-4147-A177-3AD203B41FA5}">
                      <a16:colId xmlns:a16="http://schemas.microsoft.com/office/drawing/2014/main" val="2991710333"/>
                    </a:ext>
                  </a:extLst>
                </a:gridCol>
                <a:gridCol w="370332">
                  <a:extLst>
                    <a:ext uri="{9D8B030D-6E8A-4147-A177-3AD203B41FA5}">
                      <a16:colId xmlns:a16="http://schemas.microsoft.com/office/drawing/2014/main" val="3782958610"/>
                    </a:ext>
                  </a:extLst>
                </a:gridCol>
                <a:gridCol w="329184">
                  <a:extLst>
                    <a:ext uri="{9D8B030D-6E8A-4147-A177-3AD203B41FA5}">
                      <a16:colId xmlns:a16="http://schemas.microsoft.com/office/drawing/2014/main" val="881207943"/>
                    </a:ext>
                  </a:extLst>
                </a:gridCol>
                <a:gridCol w="329184">
                  <a:extLst>
                    <a:ext uri="{9D8B030D-6E8A-4147-A177-3AD203B41FA5}">
                      <a16:colId xmlns:a16="http://schemas.microsoft.com/office/drawing/2014/main" val="3844798602"/>
                    </a:ext>
                  </a:extLst>
                </a:gridCol>
                <a:gridCol w="329184">
                  <a:extLst>
                    <a:ext uri="{9D8B030D-6E8A-4147-A177-3AD203B41FA5}">
                      <a16:colId xmlns:a16="http://schemas.microsoft.com/office/drawing/2014/main" val="2017640356"/>
                    </a:ext>
                  </a:extLst>
                </a:gridCol>
                <a:gridCol w="329184">
                  <a:extLst>
                    <a:ext uri="{9D8B030D-6E8A-4147-A177-3AD203B41FA5}">
                      <a16:colId xmlns:a16="http://schemas.microsoft.com/office/drawing/2014/main" val="82686059"/>
                    </a:ext>
                  </a:extLst>
                </a:gridCol>
                <a:gridCol w="329184">
                  <a:extLst>
                    <a:ext uri="{9D8B030D-6E8A-4147-A177-3AD203B41FA5}">
                      <a16:colId xmlns:a16="http://schemas.microsoft.com/office/drawing/2014/main" val="4064072149"/>
                    </a:ext>
                  </a:extLst>
                </a:gridCol>
                <a:gridCol w="329184">
                  <a:extLst>
                    <a:ext uri="{9D8B030D-6E8A-4147-A177-3AD203B41FA5}">
                      <a16:colId xmlns:a16="http://schemas.microsoft.com/office/drawing/2014/main" val="789951294"/>
                    </a:ext>
                  </a:extLst>
                </a:gridCol>
                <a:gridCol w="329184">
                  <a:extLst>
                    <a:ext uri="{9D8B030D-6E8A-4147-A177-3AD203B41FA5}">
                      <a16:colId xmlns:a16="http://schemas.microsoft.com/office/drawing/2014/main" val="3763942712"/>
                    </a:ext>
                  </a:extLst>
                </a:gridCol>
                <a:gridCol w="329184">
                  <a:extLst>
                    <a:ext uri="{9D8B030D-6E8A-4147-A177-3AD203B41FA5}">
                      <a16:colId xmlns:a16="http://schemas.microsoft.com/office/drawing/2014/main" val="3068669418"/>
                    </a:ext>
                  </a:extLst>
                </a:gridCol>
                <a:gridCol w="329184">
                  <a:extLst>
                    <a:ext uri="{9D8B030D-6E8A-4147-A177-3AD203B41FA5}">
                      <a16:colId xmlns:a16="http://schemas.microsoft.com/office/drawing/2014/main" val="2613704535"/>
                    </a:ext>
                  </a:extLst>
                </a:gridCol>
                <a:gridCol w="370332">
                  <a:extLst>
                    <a:ext uri="{9D8B030D-6E8A-4147-A177-3AD203B41FA5}">
                      <a16:colId xmlns:a16="http://schemas.microsoft.com/office/drawing/2014/main" val="4096334247"/>
                    </a:ext>
                  </a:extLst>
                </a:gridCol>
                <a:gridCol w="370332">
                  <a:extLst>
                    <a:ext uri="{9D8B030D-6E8A-4147-A177-3AD203B41FA5}">
                      <a16:colId xmlns:a16="http://schemas.microsoft.com/office/drawing/2014/main" val="58087354"/>
                    </a:ext>
                  </a:extLst>
                </a:gridCol>
                <a:gridCol w="329184">
                  <a:extLst>
                    <a:ext uri="{9D8B030D-6E8A-4147-A177-3AD203B41FA5}">
                      <a16:colId xmlns:a16="http://schemas.microsoft.com/office/drawing/2014/main" val="1050324672"/>
                    </a:ext>
                  </a:extLst>
                </a:gridCol>
                <a:gridCol w="329184">
                  <a:extLst>
                    <a:ext uri="{9D8B030D-6E8A-4147-A177-3AD203B41FA5}">
                      <a16:colId xmlns:a16="http://schemas.microsoft.com/office/drawing/2014/main" val="3378075145"/>
                    </a:ext>
                  </a:extLst>
                </a:gridCol>
                <a:gridCol w="370332">
                  <a:extLst>
                    <a:ext uri="{9D8B030D-6E8A-4147-A177-3AD203B41FA5}">
                      <a16:colId xmlns:a16="http://schemas.microsoft.com/office/drawing/2014/main" val="7323687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06404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Matías Barroetaveña - 2018-04-10 16:07:58</a:t>
                      </a:r>
                      <a:r>
                        <a:rPr kumimoji="0" lang="es-ES" sz="1000" b="0" i="0" u="none" strike="noStrike" kern="1200" cap="none" spc="0" normalizeH="0" baseline="0" noProof="0">
                          <a:ln>
                            <a:noFill/>
                          </a:ln>
                          <a:solidFill>
                            <a:prstClr val="black"/>
                          </a:solidFill>
                          <a:effectLst/>
                          <a:uLnTx/>
                          <a:uFillTx/>
                          <a:latin typeface="+mn-lt"/>
                          <a:ea typeface="+mn-ea"/>
                          <a:cs typeface="+mn-cs"/>
                        </a:rPr>
                        <a:t>
¿Cambio de paradigma para los residuos en nuestra región? 
Les comparto la nota que escribí para @infobae sobre los desafíos que enfrenta el AMBA en la gestión de residuos.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54876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Gisela Marziotta - 2018-04-10 14:08:37</a:t>
                      </a:r>
                      <a:r>
                        <a:rPr kumimoji="0" lang="es-ES" sz="1000" b="0" i="0" u="none" strike="noStrike" kern="1200" cap="none" spc="0" normalizeH="0" baseline="0" noProof="0">
                          <a:ln>
                            <a:noFill/>
                          </a:ln>
                          <a:solidFill>
                            <a:prstClr val="black"/>
                          </a:solidFill>
                          <a:effectLst/>
                          <a:uLnTx/>
                          <a:uFillTx/>
                          <a:latin typeface="+mn-lt"/>
                          <a:ea typeface="+mn-ea"/>
                          <a:cs typeface="+mn-cs"/>
                        </a:rPr>
                        <a:t>
Hoy se comienza a debatir la despenalización del aborto en el Congreso, una deuda pendiente como lo es también la correcta complementación de la Ley de Educación Sexual Integral.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54690563"/>
                  </a:ext>
                </a:extLst>
              </a:tr>
            </a:tbl>
          </a:graphicData>
        </a:graphic>
      </p:graphicFrame>
      <p:sp>
        <p:nvSpPr>
          <p:cNvPr id="4" name="Text Placeholder 3">
            <a:extLst>
              <a:ext uri="{FF2B5EF4-FFF2-40B4-BE49-F238E27FC236}">
                <a16:creationId xmlns:a16="http://schemas.microsoft.com/office/drawing/2014/main" id="{C8D35FA4-93D0-4143-8BE4-E4FF7F019FB4}"/>
              </a:ext>
            </a:extLst>
          </p:cNvPr>
          <p:cNvSpPr>
            <a:spLocks noGrp="1"/>
          </p:cNvSpPr>
          <p:nvPr>
            <p:ph type="body" sz="quarter" idx="14"/>
          </p:nvPr>
        </p:nvSpPr>
        <p:spPr/>
        <p:txBody>
          <a:bodyPr/>
          <a:lstStyle/>
          <a:p>
            <a:r>
              <a:rPr lang="en-US"/>
              <a:t>03/01/2018 - 04/11/2018</a:t>
            </a:r>
          </a:p>
        </p:txBody>
      </p:sp>
    </p:spTree>
    <p:extLst>
      <p:ext uri="{BB962C8B-B14F-4D97-AF65-F5344CB8AC3E}">
        <p14:creationId xmlns:p14="http://schemas.microsoft.com/office/powerpoint/2010/main" val="11483895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D5EDA-2BF1-49B3-B6A4-B8D3D2A84FEA}"/>
              </a:ext>
            </a:extLst>
          </p:cNvPr>
          <p:cNvSpPr>
            <a:spLocks noGrp="1"/>
          </p:cNvSpPr>
          <p:nvPr>
            <p:ph type="title"/>
          </p:nvPr>
        </p:nvSpPr>
        <p:spPr/>
        <p:txBody>
          <a:bodyPr/>
          <a:lstStyle/>
          <a:p>
            <a:r>
              <a:rPr lang="en-US"/>
              <a:t>Facebook Own Posts Table - 10 of 15</a:t>
            </a:r>
          </a:p>
        </p:txBody>
      </p:sp>
      <p:graphicFrame>
        <p:nvGraphicFramePr>
          <p:cNvPr id="5" name="Table Placeholder 4">
            <a:extLst>
              <a:ext uri="{FF2B5EF4-FFF2-40B4-BE49-F238E27FC236}">
                <a16:creationId xmlns:a16="http://schemas.microsoft.com/office/drawing/2014/main" id="{569B63A1-DE24-448C-A4A3-DAE103824151}"/>
              </a:ext>
            </a:extLst>
          </p:cNvPr>
          <p:cNvGraphicFramePr>
            <a:graphicFrameLocks noGrp="1"/>
          </p:cNvGraphicFramePr>
          <p:nvPr>
            <p:ph type="tbl" sz="quarter" idx="13"/>
            <p:extLst>
              <p:ext uri="{D42A27DB-BD31-4B8C-83A1-F6EECF244321}">
                <p14:modId xmlns:p14="http://schemas.microsoft.com/office/powerpoint/2010/main" val="26447721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8532445"/>
                    </a:ext>
                  </a:extLst>
                </a:gridCol>
                <a:gridCol w="370332">
                  <a:extLst>
                    <a:ext uri="{9D8B030D-6E8A-4147-A177-3AD203B41FA5}">
                      <a16:colId xmlns:a16="http://schemas.microsoft.com/office/drawing/2014/main" val="1210824672"/>
                    </a:ext>
                  </a:extLst>
                </a:gridCol>
                <a:gridCol w="370332">
                  <a:extLst>
                    <a:ext uri="{9D8B030D-6E8A-4147-A177-3AD203B41FA5}">
                      <a16:colId xmlns:a16="http://schemas.microsoft.com/office/drawing/2014/main" val="3477611434"/>
                    </a:ext>
                  </a:extLst>
                </a:gridCol>
                <a:gridCol w="370332">
                  <a:extLst>
                    <a:ext uri="{9D8B030D-6E8A-4147-A177-3AD203B41FA5}">
                      <a16:colId xmlns:a16="http://schemas.microsoft.com/office/drawing/2014/main" val="2332451444"/>
                    </a:ext>
                  </a:extLst>
                </a:gridCol>
                <a:gridCol w="329184">
                  <a:extLst>
                    <a:ext uri="{9D8B030D-6E8A-4147-A177-3AD203B41FA5}">
                      <a16:colId xmlns:a16="http://schemas.microsoft.com/office/drawing/2014/main" val="2015871945"/>
                    </a:ext>
                  </a:extLst>
                </a:gridCol>
                <a:gridCol w="329184">
                  <a:extLst>
                    <a:ext uri="{9D8B030D-6E8A-4147-A177-3AD203B41FA5}">
                      <a16:colId xmlns:a16="http://schemas.microsoft.com/office/drawing/2014/main" val="1644847503"/>
                    </a:ext>
                  </a:extLst>
                </a:gridCol>
                <a:gridCol w="329184">
                  <a:extLst>
                    <a:ext uri="{9D8B030D-6E8A-4147-A177-3AD203B41FA5}">
                      <a16:colId xmlns:a16="http://schemas.microsoft.com/office/drawing/2014/main" val="2326100057"/>
                    </a:ext>
                  </a:extLst>
                </a:gridCol>
                <a:gridCol w="329184">
                  <a:extLst>
                    <a:ext uri="{9D8B030D-6E8A-4147-A177-3AD203B41FA5}">
                      <a16:colId xmlns:a16="http://schemas.microsoft.com/office/drawing/2014/main" val="81687299"/>
                    </a:ext>
                  </a:extLst>
                </a:gridCol>
                <a:gridCol w="329184">
                  <a:extLst>
                    <a:ext uri="{9D8B030D-6E8A-4147-A177-3AD203B41FA5}">
                      <a16:colId xmlns:a16="http://schemas.microsoft.com/office/drawing/2014/main" val="1208145293"/>
                    </a:ext>
                  </a:extLst>
                </a:gridCol>
                <a:gridCol w="329184">
                  <a:extLst>
                    <a:ext uri="{9D8B030D-6E8A-4147-A177-3AD203B41FA5}">
                      <a16:colId xmlns:a16="http://schemas.microsoft.com/office/drawing/2014/main" val="1600790010"/>
                    </a:ext>
                  </a:extLst>
                </a:gridCol>
                <a:gridCol w="329184">
                  <a:extLst>
                    <a:ext uri="{9D8B030D-6E8A-4147-A177-3AD203B41FA5}">
                      <a16:colId xmlns:a16="http://schemas.microsoft.com/office/drawing/2014/main" val="2629986489"/>
                    </a:ext>
                  </a:extLst>
                </a:gridCol>
                <a:gridCol w="329184">
                  <a:extLst>
                    <a:ext uri="{9D8B030D-6E8A-4147-A177-3AD203B41FA5}">
                      <a16:colId xmlns:a16="http://schemas.microsoft.com/office/drawing/2014/main" val="2416599823"/>
                    </a:ext>
                  </a:extLst>
                </a:gridCol>
                <a:gridCol w="329184">
                  <a:extLst>
                    <a:ext uri="{9D8B030D-6E8A-4147-A177-3AD203B41FA5}">
                      <a16:colId xmlns:a16="http://schemas.microsoft.com/office/drawing/2014/main" val="1596075904"/>
                    </a:ext>
                  </a:extLst>
                </a:gridCol>
                <a:gridCol w="370332">
                  <a:extLst>
                    <a:ext uri="{9D8B030D-6E8A-4147-A177-3AD203B41FA5}">
                      <a16:colId xmlns:a16="http://schemas.microsoft.com/office/drawing/2014/main" val="2778070859"/>
                    </a:ext>
                  </a:extLst>
                </a:gridCol>
                <a:gridCol w="370332">
                  <a:extLst>
                    <a:ext uri="{9D8B030D-6E8A-4147-A177-3AD203B41FA5}">
                      <a16:colId xmlns:a16="http://schemas.microsoft.com/office/drawing/2014/main" val="851671744"/>
                    </a:ext>
                  </a:extLst>
                </a:gridCol>
                <a:gridCol w="329184">
                  <a:extLst>
                    <a:ext uri="{9D8B030D-6E8A-4147-A177-3AD203B41FA5}">
                      <a16:colId xmlns:a16="http://schemas.microsoft.com/office/drawing/2014/main" val="273892407"/>
                    </a:ext>
                  </a:extLst>
                </a:gridCol>
                <a:gridCol w="329184">
                  <a:extLst>
                    <a:ext uri="{9D8B030D-6E8A-4147-A177-3AD203B41FA5}">
                      <a16:colId xmlns:a16="http://schemas.microsoft.com/office/drawing/2014/main" val="3255433893"/>
                    </a:ext>
                  </a:extLst>
                </a:gridCol>
                <a:gridCol w="370332">
                  <a:extLst>
                    <a:ext uri="{9D8B030D-6E8A-4147-A177-3AD203B41FA5}">
                      <a16:colId xmlns:a16="http://schemas.microsoft.com/office/drawing/2014/main" val="16973113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279026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Francisco Cafiero - 2018-04-10 13:36:13</a:t>
                      </a:r>
                      <a:r>
                        <a:rPr kumimoji="0" lang="es-ES" sz="1000" b="0" i="0" u="none" strike="noStrike" kern="1200" cap="none" spc="0" normalizeH="0" baseline="0" noProof="0">
                          <a:ln>
                            <a:noFill/>
                          </a:ln>
                          <a:solidFill>
                            <a:prstClr val="black"/>
                          </a:solidFill>
                          <a:effectLst/>
                          <a:uLnTx/>
                          <a:uFillTx/>
                          <a:latin typeface="+mn-lt"/>
                          <a:ea typeface="+mn-ea"/>
                          <a:cs typeface="+mn-cs"/>
                        </a:rPr>
                        <a:t>
Devaluaron.
Acallaron periodistas.
Le sacaron plata a los jubilados.
Ajustan por todos lados.
Y ahora intervienen el PJ. 
#VanPorTodo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1708046"/>
                  </a:ext>
                </a:extLst>
              </a:tr>
            </a:tbl>
          </a:graphicData>
        </a:graphic>
      </p:graphicFrame>
      <p:sp>
        <p:nvSpPr>
          <p:cNvPr id="4" name="Text Placeholder 3">
            <a:extLst>
              <a:ext uri="{FF2B5EF4-FFF2-40B4-BE49-F238E27FC236}">
                <a16:creationId xmlns:a16="http://schemas.microsoft.com/office/drawing/2014/main" id="{39EDEAC7-60F9-4B8F-B83E-453756588139}"/>
              </a:ext>
            </a:extLst>
          </p:cNvPr>
          <p:cNvSpPr>
            <a:spLocks noGrp="1"/>
          </p:cNvSpPr>
          <p:nvPr>
            <p:ph type="body" sz="quarter" idx="14"/>
          </p:nvPr>
        </p:nvSpPr>
        <p:spPr/>
        <p:txBody>
          <a:bodyPr/>
          <a:lstStyle/>
          <a:p>
            <a:r>
              <a:rPr lang="en-US"/>
              <a:t>03/01/2018 - 04/11/2018</a:t>
            </a:r>
          </a:p>
        </p:txBody>
      </p:sp>
    </p:spTree>
    <p:extLst>
      <p:ext uri="{BB962C8B-B14F-4D97-AF65-F5344CB8AC3E}">
        <p14:creationId xmlns:p14="http://schemas.microsoft.com/office/powerpoint/2010/main" val="35083413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B54C41-EA76-4848-A4A8-AAC43B84A3AB}"/>
              </a:ext>
            </a:extLst>
          </p:cNvPr>
          <p:cNvSpPr>
            <a:spLocks noGrp="1"/>
          </p:cNvSpPr>
          <p:nvPr>
            <p:ph type="title"/>
          </p:nvPr>
        </p:nvSpPr>
        <p:spPr/>
        <p:txBody>
          <a:bodyPr/>
          <a:lstStyle/>
          <a:p>
            <a:r>
              <a:rPr lang="en-US"/>
              <a:t>Facebook Own Posts Table - 11 of 15</a:t>
            </a:r>
          </a:p>
        </p:txBody>
      </p:sp>
      <p:graphicFrame>
        <p:nvGraphicFramePr>
          <p:cNvPr id="5" name="Table Placeholder 4">
            <a:extLst>
              <a:ext uri="{FF2B5EF4-FFF2-40B4-BE49-F238E27FC236}">
                <a16:creationId xmlns:a16="http://schemas.microsoft.com/office/drawing/2014/main" id="{91DBE2D3-B0CA-4345-8608-FF75EC504F18}"/>
              </a:ext>
            </a:extLst>
          </p:cNvPr>
          <p:cNvGraphicFramePr>
            <a:graphicFrameLocks noGrp="1"/>
          </p:cNvGraphicFramePr>
          <p:nvPr>
            <p:ph type="tbl" sz="quarter" idx="13"/>
            <p:extLst>
              <p:ext uri="{D42A27DB-BD31-4B8C-83A1-F6EECF244321}">
                <p14:modId xmlns:p14="http://schemas.microsoft.com/office/powerpoint/2010/main" val="6522510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514710120"/>
                    </a:ext>
                  </a:extLst>
                </a:gridCol>
                <a:gridCol w="370332">
                  <a:extLst>
                    <a:ext uri="{9D8B030D-6E8A-4147-A177-3AD203B41FA5}">
                      <a16:colId xmlns:a16="http://schemas.microsoft.com/office/drawing/2014/main" val="1398682388"/>
                    </a:ext>
                  </a:extLst>
                </a:gridCol>
                <a:gridCol w="370332">
                  <a:extLst>
                    <a:ext uri="{9D8B030D-6E8A-4147-A177-3AD203B41FA5}">
                      <a16:colId xmlns:a16="http://schemas.microsoft.com/office/drawing/2014/main" val="2104066628"/>
                    </a:ext>
                  </a:extLst>
                </a:gridCol>
                <a:gridCol w="370332">
                  <a:extLst>
                    <a:ext uri="{9D8B030D-6E8A-4147-A177-3AD203B41FA5}">
                      <a16:colId xmlns:a16="http://schemas.microsoft.com/office/drawing/2014/main" val="2890776941"/>
                    </a:ext>
                  </a:extLst>
                </a:gridCol>
                <a:gridCol w="329184">
                  <a:extLst>
                    <a:ext uri="{9D8B030D-6E8A-4147-A177-3AD203B41FA5}">
                      <a16:colId xmlns:a16="http://schemas.microsoft.com/office/drawing/2014/main" val="2371172054"/>
                    </a:ext>
                  </a:extLst>
                </a:gridCol>
                <a:gridCol w="329184">
                  <a:extLst>
                    <a:ext uri="{9D8B030D-6E8A-4147-A177-3AD203B41FA5}">
                      <a16:colId xmlns:a16="http://schemas.microsoft.com/office/drawing/2014/main" val="3906660127"/>
                    </a:ext>
                  </a:extLst>
                </a:gridCol>
                <a:gridCol w="329184">
                  <a:extLst>
                    <a:ext uri="{9D8B030D-6E8A-4147-A177-3AD203B41FA5}">
                      <a16:colId xmlns:a16="http://schemas.microsoft.com/office/drawing/2014/main" val="1116520871"/>
                    </a:ext>
                  </a:extLst>
                </a:gridCol>
                <a:gridCol w="329184">
                  <a:extLst>
                    <a:ext uri="{9D8B030D-6E8A-4147-A177-3AD203B41FA5}">
                      <a16:colId xmlns:a16="http://schemas.microsoft.com/office/drawing/2014/main" val="3411946673"/>
                    </a:ext>
                  </a:extLst>
                </a:gridCol>
                <a:gridCol w="329184">
                  <a:extLst>
                    <a:ext uri="{9D8B030D-6E8A-4147-A177-3AD203B41FA5}">
                      <a16:colId xmlns:a16="http://schemas.microsoft.com/office/drawing/2014/main" val="1487265352"/>
                    </a:ext>
                  </a:extLst>
                </a:gridCol>
                <a:gridCol w="329184">
                  <a:extLst>
                    <a:ext uri="{9D8B030D-6E8A-4147-A177-3AD203B41FA5}">
                      <a16:colId xmlns:a16="http://schemas.microsoft.com/office/drawing/2014/main" val="3359662278"/>
                    </a:ext>
                  </a:extLst>
                </a:gridCol>
                <a:gridCol w="329184">
                  <a:extLst>
                    <a:ext uri="{9D8B030D-6E8A-4147-A177-3AD203B41FA5}">
                      <a16:colId xmlns:a16="http://schemas.microsoft.com/office/drawing/2014/main" val="1423432180"/>
                    </a:ext>
                  </a:extLst>
                </a:gridCol>
                <a:gridCol w="329184">
                  <a:extLst>
                    <a:ext uri="{9D8B030D-6E8A-4147-A177-3AD203B41FA5}">
                      <a16:colId xmlns:a16="http://schemas.microsoft.com/office/drawing/2014/main" val="2211854460"/>
                    </a:ext>
                  </a:extLst>
                </a:gridCol>
                <a:gridCol w="329184">
                  <a:extLst>
                    <a:ext uri="{9D8B030D-6E8A-4147-A177-3AD203B41FA5}">
                      <a16:colId xmlns:a16="http://schemas.microsoft.com/office/drawing/2014/main" val="2243957306"/>
                    </a:ext>
                  </a:extLst>
                </a:gridCol>
                <a:gridCol w="370332">
                  <a:extLst>
                    <a:ext uri="{9D8B030D-6E8A-4147-A177-3AD203B41FA5}">
                      <a16:colId xmlns:a16="http://schemas.microsoft.com/office/drawing/2014/main" val="2365972157"/>
                    </a:ext>
                  </a:extLst>
                </a:gridCol>
                <a:gridCol w="370332">
                  <a:extLst>
                    <a:ext uri="{9D8B030D-6E8A-4147-A177-3AD203B41FA5}">
                      <a16:colId xmlns:a16="http://schemas.microsoft.com/office/drawing/2014/main" val="3318119649"/>
                    </a:ext>
                  </a:extLst>
                </a:gridCol>
                <a:gridCol w="329184">
                  <a:extLst>
                    <a:ext uri="{9D8B030D-6E8A-4147-A177-3AD203B41FA5}">
                      <a16:colId xmlns:a16="http://schemas.microsoft.com/office/drawing/2014/main" val="1895315662"/>
                    </a:ext>
                  </a:extLst>
                </a:gridCol>
                <a:gridCol w="329184">
                  <a:extLst>
                    <a:ext uri="{9D8B030D-6E8A-4147-A177-3AD203B41FA5}">
                      <a16:colId xmlns:a16="http://schemas.microsoft.com/office/drawing/2014/main" val="1203387702"/>
                    </a:ext>
                  </a:extLst>
                </a:gridCol>
                <a:gridCol w="370332">
                  <a:extLst>
                    <a:ext uri="{9D8B030D-6E8A-4147-A177-3AD203B41FA5}">
                      <a16:colId xmlns:a16="http://schemas.microsoft.com/office/drawing/2014/main" val="29146758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40415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Víctor Santa María - 2018-04-10 12:31:48</a:t>
                      </a:r>
                      <a:r>
                        <a:rPr kumimoji="0" lang="es-ES" sz="1000" b="0" i="0" u="none" strike="noStrike" kern="1200" cap="none" spc="0" normalizeH="0" baseline="0" noProof="0">
                          <a:ln>
                            <a:noFill/>
                          </a:ln>
                          <a:solidFill>
                            <a:prstClr val="black"/>
                          </a:solidFill>
                          <a:effectLst/>
                          <a:uLnTx/>
                          <a:uFillTx/>
                          <a:latin typeface="+mn-lt"/>
                          <a:ea typeface="+mn-ea"/>
                          <a:cs typeface="+mn-cs"/>
                        </a:rPr>
                        <a:t>
SORTEO DE ENTRADAS
Ingresá tus datos y participá del concurso para ver "Amaluna", show del Cirque du Soleil basado en la obra "La tempestad" de William Shakespeare, en Avenida España 2230, Costanera Sur. 
Se sortearán 20 pares de entradas para cada función de los días jueves, viernes, sábado y domingo. 
El miércoles 11 de abril a las 17 hs cierra la inscripción. Los ganadores se darán a conocer a través de la página web, el Facebook y por mail, quienes deberán retirar sus entradas en Sarmiento 2040, con DNI del afiliado inscripto, los días jueves y viernes de 10 a 17 horas.
CLIC EN EL ENLACE PARA PARTICIPAR
Suterh Trabajadores de Edificios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53219801"/>
                  </a:ext>
                </a:extLst>
              </a:tr>
            </a:tbl>
          </a:graphicData>
        </a:graphic>
      </p:graphicFrame>
      <p:sp>
        <p:nvSpPr>
          <p:cNvPr id="4" name="Text Placeholder 3">
            <a:extLst>
              <a:ext uri="{FF2B5EF4-FFF2-40B4-BE49-F238E27FC236}">
                <a16:creationId xmlns:a16="http://schemas.microsoft.com/office/drawing/2014/main" id="{CEA112BC-4462-4A9D-83A3-72BBB1AF6092}"/>
              </a:ext>
            </a:extLst>
          </p:cNvPr>
          <p:cNvSpPr>
            <a:spLocks noGrp="1"/>
          </p:cNvSpPr>
          <p:nvPr>
            <p:ph type="body" sz="quarter" idx="14"/>
          </p:nvPr>
        </p:nvSpPr>
        <p:spPr/>
        <p:txBody>
          <a:bodyPr/>
          <a:lstStyle/>
          <a:p>
            <a:r>
              <a:rPr lang="en-US"/>
              <a:t>03/01/2018 - 04/11/2018</a:t>
            </a:r>
          </a:p>
        </p:txBody>
      </p:sp>
    </p:spTree>
    <p:extLst>
      <p:ext uri="{BB962C8B-B14F-4D97-AF65-F5344CB8AC3E}">
        <p14:creationId xmlns:p14="http://schemas.microsoft.com/office/powerpoint/2010/main" val="5351328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E9B877-8304-438C-A536-67C85D48E8E4}"/>
              </a:ext>
            </a:extLst>
          </p:cNvPr>
          <p:cNvSpPr>
            <a:spLocks noGrp="1"/>
          </p:cNvSpPr>
          <p:nvPr>
            <p:ph type="title"/>
          </p:nvPr>
        </p:nvSpPr>
        <p:spPr/>
        <p:txBody>
          <a:bodyPr/>
          <a:lstStyle/>
          <a:p>
            <a:r>
              <a:rPr lang="en-US"/>
              <a:t>Facebook Own Posts Table - 12 of 15</a:t>
            </a:r>
          </a:p>
        </p:txBody>
      </p:sp>
      <p:graphicFrame>
        <p:nvGraphicFramePr>
          <p:cNvPr id="5" name="Table Placeholder 4">
            <a:extLst>
              <a:ext uri="{FF2B5EF4-FFF2-40B4-BE49-F238E27FC236}">
                <a16:creationId xmlns:a16="http://schemas.microsoft.com/office/drawing/2014/main" id="{EF93380A-BFE8-408C-B8F3-B142E99AEB21}"/>
              </a:ext>
            </a:extLst>
          </p:cNvPr>
          <p:cNvGraphicFramePr>
            <a:graphicFrameLocks noGrp="1"/>
          </p:cNvGraphicFramePr>
          <p:nvPr>
            <p:ph type="tbl" sz="quarter" idx="13"/>
            <p:extLst>
              <p:ext uri="{D42A27DB-BD31-4B8C-83A1-F6EECF244321}">
                <p14:modId xmlns:p14="http://schemas.microsoft.com/office/powerpoint/2010/main" val="26799275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98156248"/>
                    </a:ext>
                  </a:extLst>
                </a:gridCol>
                <a:gridCol w="370332">
                  <a:extLst>
                    <a:ext uri="{9D8B030D-6E8A-4147-A177-3AD203B41FA5}">
                      <a16:colId xmlns:a16="http://schemas.microsoft.com/office/drawing/2014/main" val="1794208266"/>
                    </a:ext>
                  </a:extLst>
                </a:gridCol>
                <a:gridCol w="370332">
                  <a:extLst>
                    <a:ext uri="{9D8B030D-6E8A-4147-A177-3AD203B41FA5}">
                      <a16:colId xmlns:a16="http://schemas.microsoft.com/office/drawing/2014/main" val="1574021047"/>
                    </a:ext>
                  </a:extLst>
                </a:gridCol>
                <a:gridCol w="370332">
                  <a:extLst>
                    <a:ext uri="{9D8B030D-6E8A-4147-A177-3AD203B41FA5}">
                      <a16:colId xmlns:a16="http://schemas.microsoft.com/office/drawing/2014/main" val="3033699271"/>
                    </a:ext>
                  </a:extLst>
                </a:gridCol>
                <a:gridCol w="329184">
                  <a:extLst>
                    <a:ext uri="{9D8B030D-6E8A-4147-A177-3AD203B41FA5}">
                      <a16:colId xmlns:a16="http://schemas.microsoft.com/office/drawing/2014/main" val="460251642"/>
                    </a:ext>
                  </a:extLst>
                </a:gridCol>
                <a:gridCol w="329184">
                  <a:extLst>
                    <a:ext uri="{9D8B030D-6E8A-4147-A177-3AD203B41FA5}">
                      <a16:colId xmlns:a16="http://schemas.microsoft.com/office/drawing/2014/main" val="42309468"/>
                    </a:ext>
                  </a:extLst>
                </a:gridCol>
                <a:gridCol w="329184">
                  <a:extLst>
                    <a:ext uri="{9D8B030D-6E8A-4147-A177-3AD203B41FA5}">
                      <a16:colId xmlns:a16="http://schemas.microsoft.com/office/drawing/2014/main" val="3898842712"/>
                    </a:ext>
                  </a:extLst>
                </a:gridCol>
                <a:gridCol w="329184">
                  <a:extLst>
                    <a:ext uri="{9D8B030D-6E8A-4147-A177-3AD203B41FA5}">
                      <a16:colId xmlns:a16="http://schemas.microsoft.com/office/drawing/2014/main" val="266734003"/>
                    </a:ext>
                  </a:extLst>
                </a:gridCol>
                <a:gridCol w="329184">
                  <a:extLst>
                    <a:ext uri="{9D8B030D-6E8A-4147-A177-3AD203B41FA5}">
                      <a16:colId xmlns:a16="http://schemas.microsoft.com/office/drawing/2014/main" val="3606345941"/>
                    </a:ext>
                  </a:extLst>
                </a:gridCol>
                <a:gridCol w="329184">
                  <a:extLst>
                    <a:ext uri="{9D8B030D-6E8A-4147-A177-3AD203B41FA5}">
                      <a16:colId xmlns:a16="http://schemas.microsoft.com/office/drawing/2014/main" val="450394364"/>
                    </a:ext>
                  </a:extLst>
                </a:gridCol>
                <a:gridCol w="329184">
                  <a:extLst>
                    <a:ext uri="{9D8B030D-6E8A-4147-A177-3AD203B41FA5}">
                      <a16:colId xmlns:a16="http://schemas.microsoft.com/office/drawing/2014/main" val="3480650127"/>
                    </a:ext>
                  </a:extLst>
                </a:gridCol>
                <a:gridCol w="329184">
                  <a:extLst>
                    <a:ext uri="{9D8B030D-6E8A-4147-A177-3AD203B41FA5}">
                      <a16:colId xmlns:a16="http://schemas.microsoft.com/office/drawing/2014/main" val="4278396985"/>
                    </a:ext>
                  </a:extLst>
                </a:gridCol>
                <a:gridCol w="329184">
                  <a:extLst>
                    <a:ext uri="{9D8B030D-6E8A-4147-A177-3AD203B41FA5}">
                      <a16:colId xmlns:a16="http://schemas.microsoft.com/office/drawing/2014/main" val="2834515853"/>
                    </a:ext>
                  </a:extLst>
                </a:gridCol>
                <a:gridCol w="370332">
                  <a:extLst>
                    <a:ext uri="{9D8B030D-6E8A-4147-A177-3AD203B41FA5}">
                      <a16:colId xmlns:a16="http://schemas.microsoft.com/office/drawing/2014/main" val="352901803"/>
                    </a:ext>
                  </a:extLst>
                </a:gridCol>
                <a:gridCol w="370332">
                  <a:extLst>
                    <a:ext uri="{9D8B030D-6E8A-4147-A177-3AD203B41FA5}">
                      <a16:colId xmlns:a16="http://schemas.microsoft.com/office/drawing/2014/main" val="4219263538"/>
                    </a:ext>
                  </a:extLst>
                </a:gridCol>
                <a:gridCol w="329184">
                  <a:extLst>
                    <a:ext uri="{9D8B030D-6E8A-4147-A177-3AD203B41FA5}">
                      <a16:colId xmlns:a16="http://schemas.microsoft.com/office/drawing/2014/main" val="475105526"/>
                    </a:ext>
                  </a:extLst>
                </a:gridCol>
                <a:gridCol w="329184">
                  <a:extLst>
                    <a:ext uri="{9D8B030D-6E8A-4147-A177-3AD203B41FA5}">
                      <a16:colId xmlns:a16="http://schemas.microsoft.com/office/drawing/2014/main" val="2244632815"/>
                    </a:ext>
                  </a:extLst>
                </a:gridCol>
                <a:gridCol w="370332">
                  <a:extLst>
                    <a:ext uri="{9D8B030D-6E8A-4147-A177-3AD203B41FA5}">
                      <a16:colId xmlns:a16="http://schemas.microsoft.com/office/drawing/2014/main" val="30902562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71503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Santiago Roberto - 2018-04-10 12:00:29</a:t>
                      </a:r>
                      <a:r>
                        <a:rPr kumimoji="0" lang="es-ES" sz="1000" b="0" i="0" u="none" strike="noStrike" kern="1200" cap="none" spc="0" normalizeH="0" baseline="0" noProof="0">
                          <a:ln>
                            <a:noFill/>
                          </a:ln>
                          <a:solidFill>
                            <a:prstClr val="black"/>
                          </a:solidFill>
                          <a:effectLst/>
                          <a:uLnTx/>
                          <a:uFillTx/>
                          <a:latin typeface="+mn-lt"/>
                          <a:ea typeface="+mn-ea"/>
                          <a:cs typeface="+mn-cs"/>
                        </a:rPr>
                        <a:t>
La diferencia entre un modelo que promueve el consumo popular y otro que promueve la especulación financiera.
#Cambiamos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80.3571%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44104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Suterh Trabajadores de Edificios - 2018-04-10 10:49:58</a:t>
                      </a:r>
                      <a:r>
                        <a:rPr kumimoji="0" lang="en-US" sz="1000" b="0" i="0" u="none" strike="noStrike" kern="1200" cap="none" spc="0" normalizeH="0" baseline="0" noProof="0">
                          <a:ln>
                            <a:noFill/>
                          </a:ln>
                          <a:solidFill>
                            <a:prstClr val="black"/>
                          </a:solidFill>
                          <a:effectLst/>
                          <a:uLnTx/>
                          <a:uFillTx/>
                          <a:latin typeface="+mn-lt"/>
                          <a:ea typeface="+mn-ea"/>
                          <a:cs typeface="+mn-cs"/>
                        </a:rPr>
                        <a:t>
#Concurso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01253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Víctor Santa María - 2018-04-10 09:53:00</a:t>
                      </a:r>
                      <a:r>
                        <a:rPr kumimoji="0" lang="es-ES" sz="1000" b="0" i="0" u="none" strike="noStrike" kern="1200" cap="none" spc="0" normalizeH="0" baseline="0" noProof="0">
                          <a:ln>
                            <a:noFill/>
                          </a:ln>
                          <a:solidFill>
                            <a:prstClr val="black"/>
                          </a:solidFill>
                          <a:effectLst/>
                          <a:uLnTx/>
                          <a:uFillTx/>
                          <a:latin typeface="+mn-lt"/>
                          <a:ea typeface="+mn-ea"/>
                          <a:cs typeface="+mn-cs"/>
                        </a:rPr>
                        <a:t>
Planilla Salarial Abril 2018, según funciones y categorías. Ingresa en el enlace.
Suterh Trabajadores de Edificios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40856933"/>
                  </a:ext>
                </a:extLst>
              </a:tr>
            </a:tbl>
          </a:graphicData>
        </a:graphic>
      </p:graphicFrame>
      <p:sp>
        <p:nvSpPr>
          <p:cNvPr id="4" name="Text Placeholder 3">
            <a:extLst>
              <a:ext uri="{FF2B5EF4-FFF2-40B4-BE49-F238E27FC236}">
                <a16:creationId xmlns:a16="http://schemas.microsoft.com/office/drawing/2014/main" id="{B336A48F-A80A-417C-BF2A-1F16143B6198}"/>
              </a:ext>
            </a:extLst>
          </p:cNvPr>
          <p:cNvSpPr>
            <a:spLocks noGrp="1"/>
          </p:cNvSpPr>
          <p:nvPr>
            <p:ph type="body" sz="quarter" idx="14"/>
          </p:nvPr>
        </p:nvSpPr>
        <p:spPr/>
        <p:txBody>
          <a:bodyPr/>
          <a:lstStyle/>
          <a:p>
            <a:r>
              <a:rPr lang="en-US"/>
              <a:t>03/01/2018 - 04/11/2018</a:t>
            </a:r>
          </a:p>
        </p:txBody>
      </p:sp>
    </p:spTree>
    <p:extLst>
      <p:ext uri="{BB962C8B-B14F-4D97-AF65-F5344CB8AC3E}">
        <p14:creationId xmlns:p14="http://schemas.microsoft.com/office/powerpoint/2010/main" val="24899499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86AF92-123A-4996-9F45-46A6807A49E1}"/>
              </a:ext>
            </a:extLst>
          </p:cNvPr>
          <p:cNvSpPr>
            <a:spLocks noGrp="1"/>
          </p:cNvSpPr>
          <p:nvPr>
            <p:ph type="title"/>
          </p:nvPr>
        </p:nvSpPr>
        <p:spPr/>
        <p:txBody>
          <a:bodyPr/>
          <a:lstStyle/>
          <a:p>
            <a:r>
              <a:rPr lang="en-US"/>
              <a:t>Facebook Own Posts Table - 13 of 15</a:t>
            </a:r>
          </a:p>
        </p:txBody>
      </p:sp>
      <p:graphicFrame>
        <p:nvGraphicFramePr>
          <p:cNvPr id="5" name="Table Placeholder 4">
            <a:extLst>
              <a:ext uri="{FF2B5EF4-FFF2-40B4-BE49-F238E27FC236}">
                <a16:creationId xmlns:a16="http://schemas.microsoft.com/office/drawing/2014/main" id="{2C8D77EF-504A-4F0F-AD2A-EEA77A36D688}"/>
              </a:ext>
            </a:extLst>
          </p:cNvPr>
          <p:cNvGraphicFramePr>
            <a:graphicFrameLocks noGrp="1"/>
          </p:cNvGraphicFramePr>
          <p:nvPr>
            <p:ph type="tbl" sz="quarter" idx="13"/>
            <p:extLst>
              <p:ext uri="{D42A27DB-BD31-4B8C-83A1-F6EECF244321}">
                <p14:modId xmlns:p14="http://schemas.microsoft.com/office/powerpoint/2010/main" val="3058038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529294399"/>
                    </a:ext>
                  </a:extLst>
                </a:gridCol>
                <a:gridCol w="370332">
                  <a:extLst>
                    <a:ext uri="{9D8B030D-6E8A-4147-A177-3AD203B41FA5}">
                      <a16:colId xmlns:a16="http://schemas.microsoft.com/office/drawing/2014/main" val="1263202514"/>
                    </a:ext>
                  </a:extLst>
                </a:gridCol>
                <a:gridCol w="370332">
                  <a:extLst>
                    <a:ext uri="{9D8B030D-6E8A-4147-A177-3AD203B41FA5}">
                      <a16:colId xmlns:a16="http://schemas.microsoft.com/office/drawing/2014/main" val="2961311631"/>
                    </a:ext>
                  </a:extLst>
                </a:gridCol>
                <a:gridCol w="370332">
                  <a:extLst>
                    <a:ext uri="{9D8B030D-6E8A-4147-A177-3AD203B41FA5}">
                      <a16:colId xmlns:a16="http://schemas.microsoft.com/office/drawing/2014/main" val="1918209633"/>
                    </a:ext>
                  </a:extLst>
                </a:gridCol>
                <a:gridCol w="329184">
                  <a:extLst>
                    <a:ext uri="{9D8B030D-6E8A-4147-A177-3AD203B41FA5}">
                      <a16:colId xmlns:a16="http://schemas.microsoft.com/office/drawing/2014/main" val="1744054159"/>
                    </a:ext>
                  </a:extLst>
                </a:gridCol>
                <a:gridCol w="329184">
                  <a:extLst>
                    <a:ext uri="{9D8B030D-6E8A-4147-A177-3AD203B41FA5}">
                      <a16:colId xmlns:a16="http://schemas.microsoft.com/office/drawing/2014/main" val="2029790958"/>
                    </a:ext>
                  </a:extLst>
                </a:gridCol>
                <a:gridCol w="329184">
                  <a:extLst>
                    <a:ext uri="{9D8B030D-6E8A-4147-A177-3AD203B41FA5}">
                      <a16:colId xmlns:a16="http://schemas.microsoft.com/office/drawing/2014/main" val="2958376308"/>
                    </a:ext>
                  </a:extLst>
                </a:gridCol>
                <a:gridCol w="329184">
                  <a:extLst>
                    <a:ext uri="{9D8B030D-6E8A-4147-A177-3AD203B41FA5}">
                      <a16:colId xmlns:a16="http://schemas.microsoft.com/office/drawing/2014/main" val="1243181704"/>
                    </a:ext>
                  </a:extLst>
                </a:gridCol>
                <a:gridCol w="329184">
                  <a:extLst>
                    <a:ext uri="{9D8B030D-6E8A-4147-A177-3AD203B41FA5}">
                      <a16:colId xmlns:a16="http://schemas.microsoft.com/office/drawing/2014/main" val="1515472492"/>
                    </a:ext>
                  </a:extLst>
                </a:gridCol>
                <a:gridCol w="329184">
                  <a:extLst>
                    <a:ext uri="{9D8B030D-6E8A-4147-A177-3AD203B41FA5}">
                      <a16:colId xmlns:a16="http://schemas.microsoft.com/office/drawing/2014/main" val="760037519"/>
                    </a:ext>
                  </a:extLst>
                </a:gridCol>
                <a:gridCol w="329184">
                  <a:extLst>
                    <a:ext uri="{9D8B030D-6E8A-4147-A177-3AD203B41FA5}">
                      <a16:colId xmlns:a16="http://schemas.microsoft.com/office/drawing/2014/main" val="178706709"/>
                    </a:ext>
                  </a:extLst>
                </a:gridCol>
                <a:gridCol w="329184">
                  <a:extLst>
                    <a:ext uri="{9D8B030D-6E8A-4147-A177-3AD203B41FA5}">
                      <a16:colId xmlns:a16="http://schemas.microsoft.com/office/drawing/2014/main" val="3802039330"/>
                    </a:ext>
                  </a:extLst>
                </a:gridCol>
                <a:gridCol w="329184">
                  <a:extLst>
                    <a:ext uri="{9D8B030D-6E8A-4147-A177-3AD203B41FA5}">
                      <a16:colId xmlns:a16="http://schemas.microsoft.com/office/drawing/2014/main" val="1644093867"/>
                    </a:ext>
                  </a:extLst>
                </a:gridCol>
                <a:gridCol w="370332">
                  <a:extLst>
                    <a:ext uri="{9D8B030D-6E8A-4147-A177-3AD203B41FA5}">
                      <a16:colId xmlns:a16="http://schemas.microsoft.com/office/drawing/2014/main" val="1150304622"/>
                    </a:ext>
                  </a:extLst>
                </a:gridCol>
                <a:gridCol w="370332">
                  <a:extLst>
                    <a:ext uri="{9D8B030D-6E8A-4147-A177-3AD203B41FA5}">
                      <a16:colId xmlns:a16="http://schemas.microsoft.com/office/drawing/2014/main" val="2857570333"/>
                    </a:ext>
                  </a:extLst>
                </a:gridCol>
                <a:gridCol w="329184">
                  <a:extLst>
                    <a:ext uri="{9D8B030D-6E8A-4147-A177-3AD203B41FA5}">
                      <a16:colId xmlns:a16="http://schemas.microsoft.com/office/drawing/2014/main" val="4107027444"/>
                    </a:ext>
                  </a:extLst>
                </a:gridCol>
                <a:gridCol w="329184">
                  <a:extLst>
                    <a:ext uri="{9D8B030D-6E8A-4147-A177-3AD203B41FA5}">
                      <a16:colId xmlns:a16="http://schemas.microsoft.com/office/drawing/2014/main" val="3273842719"/>
                    </a:ext>
                  </a:extLst>
                </a:gridCol>
                <a:gridCol w="370332">
                  <a:extLst>
                    <a:ext uri="{9D8B030D-6E8A-4147-A177-3AD203B41FA5}">
                      <a16:colId xmlns:a16="http://schemas.microsoft.com/office/drawing/2014/main" val="41307014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75671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Víctor Santa María - 2018-04-09 20:31:00</a:t>
                      </a:r>
                      <a:r>
                        <a:rPr kumimoji="0" lang="es-ES" sz="1000" b="0" i="0" u="none" strike="noStrike" kern="1200" cap="none" spc="0" normalizeH="0" baseline="0" noProof="0">
                          <a:ln>
                            <a:noFill/>
                          </a:ln>
                          <a:solidFill>
                            <a:prstClr val="black"/>
                          </a:solidFill>
                          <a:effectLst/>
                          <a:uLnTx/>
                          <a:uFillTx/>
                          <a:latin typeface="+mn-lt"/>
                          <a:ea typeface="+mn-ea"/>
                          <a:cs typeface="+mn-cs"/>
                        </a:rPr>
                        <a:t>
Comunico los ganadores de los dos pares de entradas para ir a ver "Ejercicios Fantásticos del Yo":
▶ Hugo Enriquez
▶ Lucas Alincastro
¡Felicitaciones! Y gracias a tod@s por participar.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14656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Gisela Marziotta - 2018-04-09 20:26:38</a:t>
                      </a:r>
                      <a:r>
                        <a:rPr kumimoji="0" lang="es-ES" sz="1000" b="0" i="0" u="none" strike="noStrike" kern="1200" cap="none" spc="0" normalizeH="0" baseline="0" noProof="0">
                          <a:ln>
                            <a:noFill/>
                          </a:ln>
                          <a:solidFill>
                            <a:prstClr val="black"/>
                          </a:solidFill>
                          <a:effectLst/>
                          <a:uLnTx/>
                          <a:uFillTx/>
                          <a:latin typeface="+mn-lt"/>
                          <a:ea typeface="+mn-ea"/>
                          <a:cs typeface="+mn-cs"/>
                        </a:rPr>
                        <a:t>
Empecé a ver una nueva serie que refleja lo que le pasa a lxs adolescentes hoy en día: "Merlí" es la historia de un profesor que aborda diversas problemáticas sociales y reflexiona sobre sus motivos. Realmente la recomiendo.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12318495"/>
                  </a:ext>
                </a:extLst>
              </a:tr>
            </a:tbl>
          </a:graphicData>
        </a:graphic>
      </p:graphicFrame>
      <p:sp>
        <p:nvSpPr>
          <p:cNvPr id="4" name="Text Placeholder 3">
            <a:extLst>
              <a:ext uri="{FF2B5EF4-FFF2-40B4-BE49-F238E27FC236}">
                <a16:creationId xmlns:a16="http://schemas.microsoft.com/office/drawing/2014/main" id="{E6B30339-08C6-4B4D-82D2-4AE946331DB6}"/>
              </a:ext>
            </a:extLst>
          </p:cNvPr>
          <p:cNvSpPr>
            <a:spLocks noGrp="1"/>
          </p:cNvSpPr>
          <p:nvPr>
            <p:ph type="body" sz="quarter" idx="14"/>
          </p:nvPr>
        </p:nvSpPr>
        <p:spPr/>
        <p:txBody>
          <a:bodyPr/>
          <a:lstStyle/>
          <a:p>
            <a:r>
              <a:rPr lang="en-US"/>
              <a:t>03/01/2018 - 04/11/2018</a:t>
            </a:r>
          </a:p>
        </p:txBody>
      </p:sp>
    </p:spTree>
    <p:extLst>
      <p:ext uri="{BB962C8B-B14F-4D97-AF65-F5344CB8AC3E}">
        <p14:creationId xmlns:p14="http://schemas.microsoft.com/office/powerpoint/2010/main" val="7854494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064B9-E760-4A9C-8B0F-352E043CD18C}"/>
              </a:ext>
            </a:extLst>
          </p:cNvPr>
          <p:cNvSpPr>
            <a:spLocks noGrp="1"/>
          </p:cNvSpPr>
          <p:nvPr>
            <p:ph type="title"/>
          </p:nvPr>
        </p:nvSpPr>
        <p:spPr/>
        <p:txBody>
          <a:bodyPr/>
          <a:lstStyle/>
          <a:p>
            <a:r>
              <a:rPr lang="en-US"/>
              <a:t>Facebook Own Posts Table - 14 of 15</a:t>
            </a:r>
          </a:p>
        </p:txBody>
      </p:sp>
      <p:graphicFrame>
        <p:nvGraphicFramePr>
          <p:cNvPr id="5" name="Table Placeholder 4">
            <a:extLst>
              <a:ext uri="{FF2B5EF4-FFF2-40B4-BE49-F238E27FC236}">
                <a16:creationId xmlns:a16="http://schemas.microsoft.com/office/drawing/2014/main" id="{98828869-7920-46DF-B168-EF26DF498CC3}"/>
              </a:ext>
            </a:extLst>
          </p:cNvPr>
          <p:cNvGraphicFramePr>
            <a:graphicFrameLocks noGrp="1"/>
          </p:cNvGraphicFramePr>
          <p:nvPr>
            <p:ph type="tbl" sz="quarter" idx="13"/>
            <p:extLst>
              <p:ext uri="{D42A27DB-BD31-4B8C-83A1-F6EECF244321}">
                <p14:modId xmlns:p14="http://schemas.microsoft.com/office/powerpoint/2010/main" val="39308246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239872073"/>
                    </a:ext>
                  </a:extLst>
                </a:gridCol>
                <a:gridCol w="370332">
                  <a:extLst>
                    <a:ext uri="{9D8B030D-6E8A-4147-A177-3AD203B41FA5}">
                      <a16:colId xmlns:a16="http://schemas.microsoft.com/office/drawing/2014/main" val="1076043505"/>
                    </a:ext>
                  </a:extLst>
                </a:gridCol>
                <a:gridCol w="370332">
                  <a:extLst>
                    <a:ext uri="{9D8B030D-6E8A-4147-A177-3AD203B41FA5}">
                      <a16:colId xmlns:a16="http://schemas.microsoft.com/office/drawing/2014/main" val="3398191859"/>
                    </a:ext>
                  </a:extLst>
                </a:gridCol>
                <a:gridCol w="370332">
                  <a:extLst>
                    <a:ext uri="{9D8B030D-6E8A-4147-A177-3AD203B41FA5}">
                      <a16:colId xmlns:a16="http://schemas.microsoft.com/office/drawing/2014/main" val="2431107577"/>
                    </a:ext>
                  </a:extLst>
                </a:gridCol>
                <a:gridCol w="329184">
                  <a:extLst>
                    <a:ext uri="{9D8B030D-6E8A-4147-A177-3AD203B41FA5}">
                      <a16:colId xmlns:a16="http://schemas.microsoft.com/office/drawing/2014/main" val="139159554"/>
                    </a:ext>
                  </a:extLst>
                </a:gridCol>
                <a:gridCol w="329184">
                  <a:extLst>
                    <a:ext uri="{9D8B030D-6E8A-4147-A177-3AD203B41FA5}">
                      <a16:colId xmlns:a16="http://schemas.microsoft.com/office/drawing/2014/main" val="3471995254"/>
                    </a:ext>
                  </a:extLst>
                </a:gridCol>
                <a:gridCol w="329184">
                  <a:extLst>
                    <a:ext uri="{9D8B030D-6E8A-4147-A177-3AD203B41FA5}">
                      <a16:colId xmlns:a16="http://schemas.microsoft.com/office/drawing/2014/main" val="885224984"/>
                    </a:ext>
                  </a:extLst>
                </a:gridCol>
                <a:gridCol w="329184">
                  <a:extLst>
                    <a:ext uri="{9D8B030D-6E8A-4147-A177-3AD203B41FA5}">
                      <a16:colId xmlns:a16="http://schemas.microsoft.com/office/drawing/2014/main" val="4067343531"/>
                    </a:ext>
                  </a:extLst>
                </a:gridCol>
                <a:gridCol w="329184">
                  <a:extLst>
                    <a:ext uri="{9D8B030D-6E8A-4147-A177-3AD203B41FA5}">
                      <a16:colId xmlns:a16="http://schemas.microsoft.com/office/drawing/2014/main" val="2905567753"/>
                    </a:ext>
                  </a:extLst>
                </a:gridCol>
                <a:gridCol w="329184">
                  <a:extLst>
                    <a:ext uri="{9D8B030D-6E8A-4147-A177-3AD203B41FA5}">
                      <a16:colId xmlns:a16="http://schemas.microsoft.com/office/drawing/2014/main" val="381323216"/>
                    </a:ext>
                  </a:extLst>
                </a:gridCol>
                <a:gridCol w="329184">
                  <a:extLst>
                    <a:ext uri="{9D8B030D-6E8A-4147-A177-3AD203B41FA5}">
                      <a16:colId xmlns:a16="http://schemas.microsoft.com/office/drawing/2014/main" val="1236779168"/>
                    </a:ext>
                  </a:extLst>
                </a:gridCol>
                <a:gridCol w="329184">
                  <a:extLst>
                    <a:ext uri="{9D8B030D-6E8A-4147-A177-3AD203B41FA5}">
                      <a16:colId xmlns:a16="http://schemas.microsoft.com/office/drawing/2014/main" val="3288911314"/>
                    </a:ext>
                  </a:extLst>
                </a:gridCol>
                <a:gridCol w="329184">
                  <a:extLst>
                    <a:ext uri="{9D8B030D-6E8A-4147-A177-3AD203B41FA5}">
                      <a16:colId xmlns:a16="http://schemas.microsoft.com/office/drawing/2014/main" val="3530894966"/>
                    </a:ext>
                  </a:extLst>
                </a:gridCol>
                <a:gridCol w="370332">
                  <a:extLst>
                    <a:ext uri="{9D8B030D-6E8A-4147-A177-3AD203B41FA5}">
                      <a16:colId xmlns:a16="http://schemas.microsoft.com/office/drawing/2014/main" val="3032673552"/>
                    </a:ext>
                  </a:extLst>
                </a:gridCol>
                <a:gridCol w="370332">
                  <a:extLst>
                    <a:ext uri="{9D8B030D-6E8A-4147-A177-3AD203B41FA5}">
                      <a16:colId xmlns:a16="http://schemas.microsoft.com/office/drawing/2014/main" val="2838357699"/>
                    </a:ext>
                  </a:extLst>
                </a:gridCol>
                <a:gridCol w="329184">
                  <a:extLst>
                    <a:ext uri="{9D8B030D-6E8A-4147-A177-3AD203B41FA5}">
                      <a16:colId xmlns:a16="http://schemas.microsoft.com/office/drawing/2014/main" val="2334192855"/>
                    </a:ext>
                  </a:extLst>
                </a:gridCol>
                <a:gridCol w="329184">
                  <a:extLst>
                    <a:ext uri="{9D8B030D-6E8A-4147-A177-3AD203B41FA5}">
                      <a16:colId xmlns:a16="http://schemas.microsoft.com/office/drawing/2014/main" val="714632463"/>
                    </a:ext>
                  </a:extLst>
                </a:gridCol>
                <a:gridCol w="370332">
                  <a:extLst>
                    <a:ext uri="{9D8B030D-6E8A-4147-A177-3AD203B41FA5}">
                      <a16:colId xmlns:a16="http://schemas.microsoft.com/office/drawing/2014/main" val="25655631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17587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Lucrecia Cardoso - 2018-04-09 18:00:00</a:t>
                      </a:r>
                      <a:r>
                        <a:rPr kumimoji="0" lang="en-US" sz="1000" b="0" i="0" u="none" strike="noStrike" kern="1200" cap="none" spc="0" normalizeH="0" baseline="0" noProof="0">
                          <a:ln>
                            <a:noFill/>
                          </a:ln>
                          <a:solidFill>
                            <a:prstClr val="black"/>
                          </a:solidFill>
                          <a:effectLst/>
                          <a:uLnTx/>
                          <a:uFillTx/>
                          <a:latin typeface="+mn-lt"/>
                          <a:ea typeface="+mn-ea"/>
                          <a:cs typeface="+mn-cs"/>
                        </a:rPr>
                        <a:t>
Una charla apasionante entre Ceci Roth y Pablo Iglesias, lider de Podemos. "𝑈𝑛 𝑙𝑢𝑔𝑎𝑟 𝑒𝑛 𝑒𝑙 𝑀𝑢𝑛𝑑𝑜 𝑒𝑠 𝑢𝑛𝑎 𝑜𝑏𝑟𝑎 𝑑𝑒 𝐴𝑟𝑡𝑒, 𝑐ó𝑚𝑜 𝑛𝑜 𝑒𝑛𝑎𝑚𝑜𝑟𝑎𝑟𝑠𝑒 𝑑𝑒 𝐶𝑒𝑐𝑖𝑙𝑖𝑎" comentaba al aire Pablo . Desde la actualidad en Brasil, hasta confesiones en el eter 💞
¡Volve a escuchar Un Poco Nomás que este domingo fue una verdadera #Mesaza!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3081996"/>
                  </a:ext>
                </a:extLst>
              </a:tr>
            </a:tbl>
          </a:graphicData>
        </a:graphic>
      </p:graphicFrame>
      <p:sp>
        <p:nvSpPr>
          <p:cNvPr id="4" name="Text Placeholder 3">
            <a:extLst>
              <a:ext uri="{FF2B5EF4-FFF2-40B4-BE49-F238E27FC236}">
                <a16:creationId xmlns:a16="http://schemas.microsoft.com/office/drawing/2014/main" id="{D845114B-0A18-43D0-982C-849939D30E2B}"/>
              </a:ext>
            </a:extLst>
          </p:cNvPr>
          <p:cNvSpPr>
            <a:spLocks noGrp="1"/>
          </p:cNvSpPr>
          <p:nvPr>
            <p:ph type="body" sz="quarter" idx="14"/>
          </p:nvPr>
        </p:nvSpPr>
        <p:spPr/>
        <p:txBody>
          <a:bodyPr/>
          <a:lstStyle/>
          <a:p>
            <a:r>
              <a:rPr lang="en-US"/>
              <a:t>03/01/2018 - 04/11/2018</a:t>
            </a:r>
          </a:p>
        </p:txBody>
      </p:sp>
    </p:spTree>
    <p:extLst>
      <p:ext uri="{BB962C8B-B14F-4D97-AF65-F5344CB8AC3E}">
        <p14:creationId xmlns:p14="http://schemas.microsoft.com/office/powerpoint/2010/main" val="32210985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7109E-C99C-4D46-8F43-1C3DDF7D9DA3}"/>
              </a:ext>
            </a:extLst>
          </p:cNvPr>
          <p:cNvSpPr>
            <a:spLocks noGrp="1"/>
          </p:cNvSpPr>
          <p:nvPr>
            <p:ph type="title"/>
          </p:nvPr>
        </p:nvSpPr>
        <p:spPr/>
        <p:txBody>
          <a:bodyPr/>
          <a:lstStyle/>
          <a:p>
            <a:r>
              <a:rPr lang="en-US"/>
              <a:t>Facebook Own Posts Table - 15 of 15</a:t>
            </a:r>
          </a:p>
        </p:txBody>
      </p:sp>
      <p:graphicFrame>
        <p:nvGraphicFramePr>
          <p:cNvPr id="5" name="Table Placeholder 4">
            <a:extLst>
              <a:ext uri="{FF2B5EF4-FFF2-40B4-BE49-F238E27FC236}">
                <a16:creationId xmlns:a16="http://schemas.microsoft.com/office/drawing/2014/main" id="{E23B238E-5FDB-4E76-B927-A65283DE96E8}"/>
              </a:ext>
            </a:extLst>
          </p:cNvPr>
          <p:cNvGraphicFramePr>
            <a:graphicFrameLocks noGrp="1"/>
          </p:cNvGraphicFramePr>
          <p:nvPr>
            <p:ph type="tbl" sz="quarter" idx="13"/>
            <p:extLst>
              <p:ext uri="{D42A27DB-BD31-4B8C-83A1-F6EECF244321}">
                <p14:modId xmlns:p14="http://schemas.microsoft.com/office/powerpoint/2010/main" val="29254090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40460739"/>
                    </a:ext>
                  </a:extLst>
                </a:gridCol>
                <a:gridCol w="370332">
                  <a:extLst>
                    <a:ext uri="{9D8B030D-6E8A-4147-A177-3AD203B41FA5}">
                      <a16:colId xmlns:a16="http://schemas.microsoft.com/office/drawing/2014/main" val="777367070"/>
                    </a:ext>
                  </a:extLst>
                </a:gridCol>
                <a:gridCol w="370332">
                  <a:extLst>
                    <a:ext uri="{9D8B030D-6E8A-4147-A177-3AD203B41FA5}">
                      <a16:colId xmlns:a16="http://schemas.microsoft.com/office/drawing/2014/main" val="3421042063"/>
                    </a:ext>
                  </a:extLst>
                </a:gridCol>
                <a:gridCol w="370332">
                  <a:extLst>
                    <a:ext uri="{9D8B030D-6E8A-4147-A177-3AD203B41FA5}">
                      <a16:colId xmlns:a16="http://schemas.microsoft.com/office/drawing/2014/main" val="384568005"/>
                    </a:ext>
                  </a:extLst>
                </a:gridCol>
                <a:gridCol w="329184">
                  <a:extLst>
                    <a:ext uri="{9D8B030D-6E8A-4147-A177-3AD203B41FA5}">
                      <a16:colId xmlns:a16="http://schemas.microsoft.com/office/drawing/2014/main" val="497248065"/>
                    </a:ext>
                  </a:extLst>
                </a:gridCol>
                <a:gridCol w="329184">
                  <a:extLst>
                    <a:ext uri="{9D8B030D-6E8A-4147-A177-3AD203B41FA5}">
                      <a16:colId xmlns:a16="http://schemas.microsoft.com/office/drawing/2014/main" val="1143468104"/>
                    </a:ext>
                  </a:extLst>
                </a:gridCol>
                <a:gridCol w="329184">
                  <a:extLst>
                    <a:ext uri="{9D8B030D-6E8A-4147-A177-3AD203B41FA5}">
                      <a16:colId xmlns:a16="http://schemas.microsoft.com/office/drawing/2014/main" val="936618050"/>
                    </a:ext>
                  </a:extLst>
                </a:gridCol>
                <a:gridCol w="329184">
                  <a:extLst>
                    <a:ext uri="{9D8B030D-6E8A-4147-A177-3AD203B41FA5}">
                      <a16:colId xmlns:a16="http://schemas.microsoft.com/office/drawing/2014/main" val="1831014425"/>
                    </a:ext>
                  </a:extLst>
                </a:gridCol>
                <a:gridCol w="329184">
                  <a:extLst>
                    <a:ext uri="{9D8B030D-6E8A-4147-A177-3AD203B41FA5}">
                      <a16:colId xmlns:a16="http://schemas.microsoft.com/office/drawing/2014/main" val="1539772705"/>
                    </a:ext>
                  </a:extLst>
                </a:gridCol>
                <a:gridCol w="329184">
                  <a:extLst>
                    <a:ext uri="{9D8B030D-6E8A-4147-A177-3AD203B41FA5}">
                      <a16:colId xmlns:a16="http://schemas.microsoft.com/office/drawing/2014/main" val="1607455343"/>
                    </a:ext>
                  </a:extLst>
                </a:gridCol>
                <a:gridCol w="329184">
                  <a:extLst>
                    <a:ext uri="{9D8B030D-6E8A-4147-A177-3AD203B41FA5}">
                      <a16:colId xmlns:a16="http://schemas.microsoft.com/office/drawing/2014/main" val="2423947159"/>
                    </a:ext>
                  </a:extLst>
                </a:gridCol>
                <a:gridCol w="329184">
                  <a:extLst>
                    <a:ext uri="{9D8B030D-6E8A-4147-A177-3AD203B41FA5}">
                      <a16:colId xmlns:a16="http://schemas.microsoft.com/office/drawing/2014/main" val="2510419668"/>
                    </a:ext>
                  </a:extLst>
                </a:gridCol>
                <a:gridCol w="329184">
                  <a:extLst>
                    <a:ext uri="{9D8B030D-6E8A-4147-A177-3AD203B41FA5}">
                      <a16:colId xmlns:a16="http://schemas.microsoft.com/office/drawing/2014/main" val="3201095217"/>
                    </a:ext>
                  </a:extLst>
                </a:gridCol>
                <a:gridCol w="370332">
                  <a:extLst>
                    <a:ext uri="{9D8B030D-6E8A-4147-A177-3AD203B41FA5}">
                      <a16:colId xmlns:a16="http://schemas.microsoft.com/office/drawing/2014/main" val="182134739"/>
                    </a:ext>
                  </a:extLst>
                </a:gridCol>
                <a:gridCol w="370332">
                  <a:extLst>
                    <a:ext uri="{9D8B030D-6E8A-4147-A177-3AD203B41FA5}">
                      <a16:colId xmlns:a16="http://schemas.microsoft.com/office/drawing/2014/main" val="866815177"/>
                    </a:ext>
                  </a:extLst>
                </a:gridCol>
                <a:gridCol w="329184">
                  <a:extLst>
                    <a:ext uri="{9D8B030D-6E8A-4147-A177-3AD203B41FA5}">
                      <a16:colId xmlns:a16="http://schemas.microsoft.com/office/drawing/2014/main" val="3891861967"/>
                    </a:ext>
                  </a:extLst>
                </a:gridCol>
                <a:gridCol w="329184">
                  <a:extLst>
                    <a:ext uri="{9D8B030D-6E8A-4147-A177-3AD203B41FA5}">
                      <a16:colId xmlns:a16="http://schemas.microsoft.com/office/drawing/2014/main" val="3756258534"/>
                    </a:ext>
                  </a:extLst>
                </a:gridCol>
                <a:gridCol w="370332">
                  <a:extLst>
                    <a:ext uri="{9D8B030D-6E8A-4147-A177-3AD203B41FA5}">
                      <a16:colId xmlns:a16="http://schemas.microsoft.com/office/drawing/2014/main" val="13507483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60392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Víctor Santa María - 2018-04-09 13:15:27</a:t>
                      </a:r>
                      <a:r>
                        <a:rPr kumimoji="0" lang="es-ES" sz="1000" b="0" i="0" u="none" strike="noStrike" kern="1200" cap="none" spc="0" normalizeH="0" baseline="0" noProof="0">
                          <a:ln>
                            <a:noFill/>
                          </a:ln>
                          <a:solidFill>
                            <a:prstClr val="black"/>
                          </a:solidFill>
                          <a:effectLst/>
                          <a:uLnTx/>
                          <a:uFillTx/>
                          <a:latin typeface="+mn-lt"/>
                          <a:ea typeface="+mn-ea"/>
                          <a:cs typeface="+mn-cs"/>
                        </a:rPr>
                        <a:t>
Sorteamos dos pares de entradas para ir a ver "Ejercicios Fantásticos del Yo" Gael Garcia Bernal
Las fechas a elegir son:
📌 Jueves 12 y viernes de abril 13 a las 21 hs
📌 Sábado 14 de abril a las 20:30 o 22:30
📌 Jueves 19 y viernes 20 de abril a las 21 hs
📌 Sábado 21 de abril a las 20:30 o 22:30
(Las fechas y horarios dependen de la disponibilidad de la sala)
Para participar enviá mensaje de whatsapp con nombre y apellido, nº de afiliado Suterh Trabajadores de Edificios, nº de documento y correo electrónico al +54 9 11 3846-0768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70343218"/>
                  </a:ext>
                </a:extLst>
              </a:tr>
            </a:tbl>
          </a:graphicData>
        </a:graphic>
      </p:graphicFrame>
      <p:sp>
        <p:nvSpPr>
          <p:cNvPr id="4" name="Text Placeholder 3">
            <a:extLst>
              <a:ext uri="{FF2B5EF4-FFF2-40B4-BE49-F238E27FC236}">
                <a16:creationId xmlns:a16="http://schemas.microsoft.com/office/drawing/2014/main" id="{CB66436D-13D4-477F-A9EA-3F7B2CC5548F}"/>
              </a:ext>
            </a:extLst>
          </p:cNvPr>
          <p:cNvSpPr>
            <a:spLocks noGrp="1"/>
          </p:cNvSpPr>
          <p:nvPr>
            <p:ph type="body" sz="quarter" idx="14"/>
          </p:nvPr>
        </p:nvSpPr>
        <p:spPr/>
        <p:txBody>
          <a:bodyPr/>
          <a:lstStyle/>
          <a:p>
            <a:r>
              <a:rPr lang="en-US"/>
              <a:t>03/01/2018 - 04/11/2018</a:t>
            </a:r>
          </a:p>
        </p:txBody>
      </p:sp>
    </p:spTree>
    <p:extLst>
      <p:ext uri="{BB962C8B-B14F-4D97-AF65-F5344CB8AC3E}">
        <p14:creationId xmlns:p14="http://schemas.microsoft.com/office/powerpoint/2010/main" val="8371605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1EE28A-E634-4BF2-B240-E5E9C13580EF}"/>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82670927-3959-4A66-9408-F00F2F0D271F}"/>
              </a:ext>
            </a:extLst>
          </p:cNvPr>
          <p:cNvGraphicFramePr>
            <a:graphicFrameLocks noGrp="1"/>
          </p:cNvGraphicFramePr>
          <p:nvPr>
            <p:ph type="chart" sz="quarter" idx="13"/>
            <p:extLst>
              <p:ext uri="{D42A27DB-BD31-4B8C-83A1-F6EECF244321}">
                <p14:modId xmlns:p14="http://schemas.microsoft.com/office/powerpoint/2010/main" val="8358225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1F8A913-F158-4CCC-893A-5A218002EFA3}"/>
              </a:ext>
            </a:extLst>
          </p:cNvPr>
          <p:cNvSpPr>
            <a:spLocks noGrp="1"/>
          </p:cNvSpPr>
          <p:nvPr>
            <p:ph type="body" sz="quarter" idx="14"/>
          </p:nvPr>
        </p:nvSpPr>
        <p:spPr/>
        <p:txBody>
          <a:bodyPr/>
          <a:lstStyle/>
          <a:p>
            <a:r>
              <a:rPr lang="en-US"/>
              <a:t>03/01/2018 - 04/11/2018</a:t>
            </a:r>
          </a:p>
        </p:txBody>
      </p:sp>
      <p:sp>
        <p:nvSpPr>
          <p:cNvPr id="5" name="Footer Placeholder 4">
            <a:extLst>
              <a:ext uri="{FF2B5EF4-FFF2-40B4-BE49-F238E27FC236}">
                <a16:creationId xmlns:a16="http://schemas.microsoft.com/office/drawing/2014/main" id="{8B090C1F-00D8-48BC-98B9-016C70FB9BB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737037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785A68-BB43-459D-B78C-F2BCFEDC1200}"/>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92AFFC99-18BF-471F-8762-4D54C88F8DFC}"/>
              </a:ext>
            </a:extLst>
          </p:cNvPr>
          <p:cNvGraphicFramePr>
            <a:graphicFrameLocks noGrp="1"/>
          </p:cNvGraphicFramePr>
          <p:nvPr>
            <p:ph type="chart" sz="quarter" idx="13"/>
            <p:extLst>
              <p:ext uri="{D42A27DB-BD31-4B8C-83A1-F6EECF244321}">
                <p14:modId xmlns:p14="http://schemas.microsoft.com/office/powerpoint/2010/main" val="13463141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BD752D6-32E3-4F6C-A04B-257A02505B74}"/>
              </a:ext>
            </a:extLst>
          </p:cNvPr>
          <p:cNvSpPr>
            <a:spLocks noGrp="1"/>
          </p:cNvSpPr>
          <p:nvPr>
            <p:ph type="body" sz="quarter" idx="14"/>
          </p:nvPr>
        </p:nvSpPr>
        <p:spPr/>
        <p:txBody>
          <a:bodyPr/>
          <a:lstStyle/>
          <a:p>
            <a:r>
              <a:rPr lang="en-US"/>
              <a:t>03/01/2018 - 04/11/2018</a:t>
            </a:r>
          </a:p>
        </p:txBody>
      </p:sp>
      <p:sp>
        <p:nvSpPr>
          <p:cNvPr id="5" name="Footer Placeholder 4">
            <a:extLst>
              <a:ext uri="{FF2B5EF4-FFF2-40B4-BE49-F238E27FC236}">
                <a16:creationId xmlns:a16="http://schemas.microsoft.com/office/drawing/2014/main" id="{B8EE8304-13A6-4161-8912-A1C2669E7DA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430242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96AC0-474C-499B-B80C-6438C5ED9760}"/>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00778994-425E-49EA-9E52-FE9F84E91F80}"/>
              </a:ext>
            </a:extLst>
          </p:cNvPr>
          <p:cNvGraphicFramePr>
            <a:graphicFrameLocks noGrp="1"/>
          </p:cNvGraphicFramePr>
          <p:nvPr>
            <p:ph type="chart" sz="quarter" idx="13"/>
            <p:extLst>
              <p:ext uri="{D42A27DB-BD31-4B8C-83A1-F6EECF244321}">
                <p14:modId xmlns:p14="http://schemas.microsoft.com/office/powerpoint/2010/main" val="41002579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46E79F4-8B46-42D3-8110-F7751DD1F0EA}"/>
              </a:ext>
            </a:extLst>
          </p:cNvPr>
          <p:cNvSpPr>
            <a:spLocks noGrp="1"/>
          </p:cNvSpPr>
          <p:nvPr>
            <p:ph type="body" sz="quarter" idx="14"/>
          </p:nvPr>
        </p:nvSpPr>
        <p:spPr/>
        <p:txBody>
          <a:bodyPr/>
          <a:lstStyle/>
          <a:p>
            <a:r>
              <a:rPr lang="en-US"/>
              <a:t>03/01/2018 - 04/11/2018</a:t>
            </a:r>
          </a:p>
        </p:txBody>
      </p:sp>
      <p:sp>
        <p:nvSpPr>
          <p:cNvPr id="5" name="Footer Placeholder 4">
            <a:extLst>
              <a:ext uri="{FF2B5EF4-FFF2-40B4-BE49-F238E27FC236}">
                <a16:creationId xmlns:a16="http://schemas.microsoft.com/office/drawing/2014/main" id="{898EF4E3-E138-4EAC-9CAB-C41E200E33A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82816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316A9D-FF77-4BF3-999D-153C2C5B0408}"/>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A0AEE629-4022-437D-8C48-267B09EFB01B}"/>
              </a:ext>
            </a:extLst>
          </p:cNvPr>
          <p:cNvGraphicFramePr>
            <a:graphicFrameLocks noGrp="1"/>
          </p:cNvGraphicFramePr>
          <p:nvPr>
            <p:ph type="chart" sz="quarter" idx="13"/>
            <p:extLst>
              <p:ext uri="{D42A27DB-BD31-4B8C-83A1-F6EECF244321}">
                <p14:modId xmlns:p14="http://schemas.microsoft.com/office/powerpoint/2010/main" val="3869289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9BD524-58F8-40E5-A303-8F4B402895B3}"/>
              </a:ext>
            </a:extLst>
          </p:cNvPr>
          <p:cNvSpPr>
            <a:spLocks noGrp="1"/>
          </p:cNvSpPr>
          <p:nvPr>
            <p:ph type="body" sz="quarter" idx="14"/>
          </p:nvPr>
        </p:nvSpPr>
        <p:spPr/>
        <p:txBody>
          <a:bodyPr/>
          <a:lstStyle/>
          <a:p>
            <a:r>
              <a:rPr lang="en-US"/>
              <a:t>03/01/2018 - 04/11/2018</a:t>
            </a:r>
          </a:p>
        </p:txBody>
      </p:sp>
      <p:sp>
        <p:nvSpPr>
          <p:cNvPr id="5" name="Footer Placeholder 4">
            <a:extLst>
              <a:ext uri="{FF2B5EF4-FFF2-40B4-BE49-F238E27FC236}">
                <a16:creationId xmlns:a16="http://schemas.microsoft.com/office/drawing/2014/main" id="{85FC53D7-5B04-4C7A-863C-055BF16BAD4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682990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6999A-A53A-41FE-975B-0FE6E64D7450}"/>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043A7242-5612-41FC-B891-26A32A3BE331}"/>
              </a:ext>
            </a:extLst>
          </p:cNvPr>
          <p:cNvGraphicFramePr>
            <a:graphicFrameLocks noGrp="1"/>
          </p:cNvGraphicFramePr>
          <p:nvPr>
            <p:ph type="chart" sz="quarter" idx="13"/>
            <p:extLst>
              <p:ext uri="{D42A27DB-BD31-4B8C-83A1-F6EECF244321}">
                <p14:modId xmlns:p14="http://schemas.microsoft.com/office/powerpoint/2010/main" val="7890487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E89D4BD-F300-441E-A6AB-2E4B185DDE9E}"/>
              </a:ext>
            </a:extLst>
          </p:cNvPr>
          <p:cNvSpPr>
            <a:spLocks noGrp="1"/>
          </p:cNvSpPr>
          <p:nvPr>
            <p:ph type="body" sz="quarter" idx="14"/>
          </p:nvPr>
        </p:nvSpPr>
        <p:spPr/>
        <p:txBody>
          <a:bodyPr/>
          <a:lstStyle/>
          <a:p>
            <a:r>
              <a:rPr lang="en-US"/>
              <a:t>03/01/2018 - 04/11/2018</a:t>
            </a:r>
          </a:p>
        </p:txBody>
      </p:sp>
      <p:sp>
        <p:nvSpPr>
          <p:cNvPr id="5" name="Footer Placeholder 4">
            <a:extLst>
              <a:ext uri="{FF2B5EF4-FFF2-40B4-BE49-F238E27FC236}">
                <a16:creationId xmlns:a16="http://schemas.microsoft.com/office/drawing/2014/main" id="{2913A068-2716-4823-8F3D-E7F0166ABD5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950674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BDC51-DA9F-4971-A925-A97A9D3A9D26}"/>
              </a:ext>
            </a:extLst>
          </p:cNvPr>
          <p:cNvSpPr>
            <a:spLocks noGrp="1"/>
          </p:cNvSpPr>
          <p:nvPr>
            <p:ph type="title"/>
          </p:nvPr>
        </p:nvSpPr>
        <p:spPr/>
        <p:txBody>
          <a:bodyPr/>
          <a:lstStyle/>
          <a:p>
            <a:r>
              <a:rPr lang="en-US"/>
              <a:t>Facebook Fan Distribution</a:t>
            </a:r>
          </a:p>
        </p:txBody>
      </p:sp>
      <p:graphicFrame>
        <p:nvGraphicFramePr>
          <p:cNvPr id="6" name="Chart Placeholder 5">
            <a:extLst>
              <a:ext uri="{FF2B5EF4-FFF2-40B4-BE49-F238E27FC236}">
                <a16:creationId xmlns:a16="http://schemas.microsoft.com/office/drawing/2014/main" id="{DDF85481-0877-4AFE-B821-64EF245DEA03}"/>
              </a:ext>
            </a:extLst>
          </p:cNvPr>
          <p:cNvGraphicFramePr>
            <a:graphicFrameLocks noGrp="1"/>
          </p:cNvGraphicFramePr>
          <p:nvPr>
            <p:ph type="chart" sz="quarter" idx="13"/>
            <p:extLst>
              <p:ext uri="{D42A27DB-BD31-4B8C-83A1-F6EECF244321}">
                <p14:modId xmlns:p14="http://schemas.microsoft.com/office/powerpoint/2010/main" val="21934955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927F402-7CF0-4157-AEC7-E83C65DC3CC4}"/>
              </a:ext>
            </a:extLst>
          </p:cNvPr>
          <p:cNvSpPr>
            <a:spLocks noGrp="1"/>
          </p:cNvSpPr>
          <p:nvPr>
            <p:ph type="body" sz="quarter" idx="14"/>
          </p:nvPr>
        </p:nvSpPr>
        <p:spPr/>
        <p:txBody>
          <a:bodyPr/>
          <a:lstStyle/>
          <a:p>
            <a:r>
              <a:rPr lang="en-US"/>
              <a:t>03/01/2018 - 04/11/2018</a:t>
            </a:r>
          </a:p>
        </p:txBody>
      </p:sp>
      <p:sp>
        <p:nvSpPr>
          <p:cNvPr id="5" name="Footer Placeholder 4">
            <a:extLst>
              <a:ext uri="{FF2B5EF4-FFF2-40B4-BE49-F238E27FC236}">
                <a16:creationId xmlns:a16="http://schemas.microsoft.com/office/drawing/2014/main" id="{60B682BF-E3A8-44D2-9AD8-5C1F7645D6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823620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E7F38-7E73-4710-BBB3-C9158E96BEF8}"/>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F86EA8E1-271F-4E71-9E81-E49AED2B26CA}"/>
              </a:ext>
            </a:extLst>
          </p:cNvPr>
          <p:cNvGraphicFramePr>
            <a:graphicFrameLocks noGrp="1"/>
          </p:cNvGraphicFramePr>
          <p:nvPr>
            <p:ph type="chart" sz="quarter" idx="13"/>
            <p:extLst>
              <p:ext uri="{D42A27DB-BD31-4B8C-83A1-F6EECF244321}">
                <p14:modId xmlns:p14="http://schemas.microsoft.com/office/powerpoint/2010/main" val="23019207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761F66E-306B-4292-8F47-03A8E15A9183}"/>
              </a:ext>
            </a:extLst>
          </p:cNvPr>
          <p:cNvSpPr>
            <a:spLocks noGrp="1"/>
          </p:cNvSpPr>
          <p:nvPr>
            <p:ph type="body" sz="quarter" idx="14"/>
          </p:nvPr>
        </p:nvSpPr>
        <p:spPr/>
        <p:txBody>
          <a:bodyPr/>
          <a:lstStyle/>
          <a:p>
            <a:r>
              <a:rPr lang="en-US"/>
              <a:t>03/01/2018 - 04/11/2018</a:t>
            </a:r>
          </a:p>
        </p:txBody>
      </p:sp>
      <p:sp>
        <p:nvSpPr>
          <p:cNvPr id="5" name="Footer Placeholder 4">
            <a:extLst>
              <a:ext uri="{FF2B5EF4-FFF2-40B4-BE49-F238E27FC236}">
                <a16:creationId xmlns:a16="http://schemas.microsoft.com/office/drawing/2014/main" id="{2B77BD14-947E-4AFF-98AF-AC816273A5A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176196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7B9112-011A-463D-A026-80A6BD32D9C1}"/>
              </a:ext>
            </a:extLst>
          </p:cNvPr>
          <p:cNvSpPr>
            <a:spLocks noGrp="1"/>
          </p:cNvSpPr>
          <p:nvPr>
            <p:ph type="title"/>
          </p:nvPr>
        </p:nvSpPr>
        <p:spPr/>
        <p:txBody>
          <a:bodyPr/>
          <a:lstStyle/>
          <a:p>
            <a:r>
              <a:rPr lang="en-US"/>
              <a:t>Facebook Key Metrics Table - 1 of 4</a:t>
            </a:r>
          </a:p>
        </p:txBody>
      </p:sp>
      <p:graphicFrame>
        <p:nvGraphicFramePr>
          <p:cNvPr id="5" name="Table Placeholder 4">
            <a:extLst>
              <a:ext uri="{FF2B5EF4-FFF2-40B4-BE49-F238E27FC236}">
                <a16:creationId xmlns:a16="http://schemas.microsoft.com/office/drawing/2014/main" id="{69BC57F8-3EDA-45AC-95AD-4C54E5EF637F}"/>
              </a:ext>
            </a:extLst>
          </p:cNvPr>
          <p:cNvGraphicFramePr>
            <a:graphicFrameLocks noGrp="1"/>
          </p:cNvGraphicFramePr>
          <p:nvPr>
            <p:ph type="tbl" sz="quarter" idx="13"/>
            <p:extLst>
              <p:ext uri="{D42A27DB-BD31-4B8C-83A1-F6EECF244321}">
                <p14:modId xmlns:p14="http://schemas.microsoft.com/office/powerpoint/2010/main" val="19515009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3434870761"/>
                    </a:ext>
                  </a:extLst>
                </a:gridCol>
                <a:gridCol w="304495">
                  <a:extLst>
                    <a:ext uri="{9D8B030D-6E8A-4147-A177-3AD203B41FA5}">
                      <a16:colId xmlns:a16="http://schemas.microsoft.com/office/drawing/2014/main" val="1702588336"/>
                    </a:ext>
                  </a:extLst>
                </a:gridCol>
                <a:gridCol w="304495">
                  <a:extLst>
                    <a:ext uri="{9D8B030D-6E8A-4147-A177-3AD203B41FA5}">
                      <a16:colId xmlns:a16="http://schemas.microsoft.com/office/drawing/2014/main" val="3407845462"/>
                    </a:ext>
                  </a:extLst>
                </a:gridCol>
                <a:gridCol w="304495">
                  <a:extLst>
                    <a:ext uri="{9D8B030D-6E8A-4147-A177-3AD203B41FA5}">
                      <a16:colId xmlns:a16="http://schemas.microsoft.com/office/drawing/2014/main" val="4056188526"/>
                    </a:ext>
                  </a:extLst>
                </a:gridCol>
                <a:gridCol w="304495">
                  <a:extLst>
                    <a:ext uri="{9D8B030D-6E8A-4147-A177-3AD203B41FA5}">
                      <a16:colId xmlns:a16="http://schemas.microsoft.com/office/drawing/2014/main" val="2678425931"/>
                    </a:ext>
                  </a:extLst>
                </a:gridCol>
                <a:gridCol w="304495">
                  <a:extLst>
                    <a:ext uri="{9D8B030D-6E8A-4147-A177-3AD203B41FA5}">
                      <a16:colId xmlns:a16="http://schemas.microsoft.com/office/drawing/2014/main" val="626574828"/>
                    </a:ext>
                  </a:extLst>
                </a:gridCol>
                <a:gridCol w="304495">
                  <a:extLst>
                    <a:ext uri="{9D8B030D-6E8A-4147-A177-3AD203B41FA5}">
                      <a16:colId xmlns:a16="http://schemas.microsoft.com/office/drawing/2014/main" val="3785421720"/>
                    </a:ext>
                  </a:extLst>
                </a:gridCol>
                <a:gridCol w="304495">
                  <a:extLst>
                    <a:ext uri="{9D8B030D-6E8A-4147-A177-3AD203B41FA5}">
                      <a16:colId xmlns:a16="http://schemas.microsoft.com/office/drawing/2014/main" val="2832476431"/>
                    </a:ext>
                  </a:extLst>
                </a:gridCol>
                <a:gridCol w="304495">
                  <a:extLst>
                    <a:ext uri="{9D8B030D-6E8A-4147-A177-3AD203B41FA5}">
                      <a16:colId xmlns:a16="http://schemas.microsoft.com/office/drawing/2014/main" val="2210108649"/>
                    </a:ext>
                  </a:extLst>
                </a:gridCol>
                <a:gridCol w="304495">
                  <a:extLst>
                    <a:ext uri="{9D8B030D-6E8A-4147-A177-3AD203B41FA5}">
                      <a16:colId xmlns:a16="http://schemas.microsoft.com/office/drawing/2014/main" val="102086194"/>
                    </a:ext>
                  </a:extLst>
                </a:gridCol>
                <a:gridCol w="304495">
                  <a:extLst>
                    <a:ext uri="{9D8B030D-6E8A-4147-A177-3AD203B41FA5}">
                      <a16:colId xmlns:a16="http://schemas.microsoft.com/office/drawing/2014/main" val="4274468744"/>
                    </a:ext>
                  </a:extLst>
                </a:gridCol>
                <a:gridCol w="304495">
                  <a:extLst>
                    <a:ext uri="{9D8B030D-6E8A-4147-A177-3AD203B41FA5}">
                      <a16:colId xmlns:a16="http://schemas.microsoft.com/office/drawing/2014/main" val="3408449505"/>
                    </a:ext>
                  </a:extLst>
                </a:gridCol>
                <a:gridCol w="304495">
                  <a:extLst>
                    <a:ext uri="{9D8B030D-6E8A-4147-A177-3AD203B41FA5}">
                      <a16:colId xmlns:a16="http://schemas.microsoft.com/office/drawing/2014/main" val="2729516882"/>
                    </a:ext>
                  </a:extLst>
                </a:gridCol>
                <a:gridCol w="304495">
                  <a:extLst>
                    <a:ext uri="{9D8B030D-6E8A-4147-A177-3AD203B41FA5}">
                      <a16:colId xmlns:a16="http://schemas.microsoft.com/office/drawing/2014/main" val="4014417714"/>
                    </a:ext>
                  </a:extLst>
                </a:gridCol>
                <a:gridCol w="304495">
                  <a:extLst>
                    <a:ext uri="{9D8B030D-6E8A-4147-A177-3AD203B41FA5}">
                      <a16:colId xmlns:a16="http://schemas.microsoft.com/office/drawing/2014/main" val="3016906267"/>
                    </a:ext>
                  </a:extLst>
                </a:gridCol>
                <a:gridCol w="304495">
                  <a:extLst>
                    <a:ext uri="{9D8B030D-6E8A-4147-A177-3AD203B41FA5}">
                      <a16:colId xmlns:a16="http://schemas.microsoft.com/office/drawing/2014/main" val="1361557393"/>
                    </a:ext>
                  </a:extLst>
                </a:gridCol>
                <a:gridCol w="304495">
                  <a:extLst>
                    <a:ext uri="{9D8B030D-6E8A-4147-A177-3AD203B41FA5}">
                      <a16:colId xmlns:a16="http://schemas.microsoft.com/office/drawing/2014/main" val="4173458385"/>
                    </a:ext>
                  </a:extLst>
                </a:gridCol>
                <a:gridCol w="304495">
                  <a:extLst>
                    <a:ext uri="{9D8B030D-6E8A-4147-A177-3AD203B41FA5}">
                      <a16:colId xmlns:a16="http://schemas.microsoft.com/office/drawing/2014/main" val="795971054"/>
                    </a:ext>
                  </a:extLst>
                </a:gridCol>
                <a:gridCol w="304495">
                  <a:extLst>
                    <a:ext uri="{9D8B030D-6E8A-4147-A177-3AD203B41FA5}">
                      <a16:colId xmlns:a16="http://schemas.microsoft.com/office/drawing/2014/main" val="1500548864"/>
                    </a:ext>
                  </a:extLst>
                </a:gridCol>
                <a:gridCol w="304495">
                  <a:extLst>
                    <a:ext uri="{9D8B030D-6E8A-4147-A177-3AD203B41FA5}">
                      <a16:colId xmlns:a16="http://schemas.microsoft.com/office/drawing/2014/main" val="988477639"/>
                    </a:ext>
                  </a:extLst>
                </a:gridCol>
                <a:gridCol w="304495">
                  <a:extLst>
                    <a:ext uri="{9D8B030D-6E8A-4147-A177-3AD203B41FA5}">
                      <a16:colId xmlns:a16="http://schemas.microsoft.com/office/drawing/2014/main" val="2934192532"/>
                    </a:ext>
                  </a:extLst>
                </a:gridCol>
                <a:gridCol w="304495">
                  <a:extLst>
                    <a:ext uri="{9D8B030D-6E8A-4147-A177-3AD203B41FA5}">
                      <a16:colId xmlns:a16="http://schemas.microsoft.com/office/drawing/2014/main" val="2649025608"/>
                    </a:ext>
                  </a:extLst>
                </a:gridCol>
                <a:gridCol w="304495">
                  <a:extLst>
                    <a:ext uri="{9D8B030D-6E8A-4147-A177-3AD203B41FA5}">
                      <a16:colId xmlns:a16="http://schemas.microsoft.com/office/drawing/2014/main" val="177356477"/>
                    </a:ext>
                  </a:extLst>
                </a:gridCol>
                <a:gridCol w="304495">
                  <a:extLst>
                    <a:ext uri="{9D8B030D-6E8A-4147-A177-3AD203B41FA5}">
                      <a16:colId xmlns:a16="http://schemas.microsoft.com/office/drawing/2014/main" val="1583042068"/>
                    </a:ext>
                  </a:extLst>
                </a:gridCol>
                <a:gridCol w="304495">
                  <a:extLst>
                    <a:ext uri="{9D8B030D-6E8A-4147-A177-3AD203B41FA5}">
                      <a16:colId xmlns:a16="http://schemas.microsoft.com/office/drawing/2014/main" val="5556191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3586962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Santiago Roberto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2227749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Víctor Santa María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681462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Gisela Marziotta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1169227798"/>
                  </a:ext>
                </a:extLst>
              </a:tr>
            </a:tbl>
          </a:graphicData>
        </a:graphic>
      </p:graphicFrame>
      <p:sp>
        <p:nvSpPr>
          <p:cNvPr id="4" name="Text Placeholder 3">
            <a:extLst>
              <a:ext uri="{FF2B5EF4-FFF2-40B4-BE49-F238E27FC236}">
                <a16:creationId xmlns:a16="http://schemas.microsoft.com/office/drawing/2014/main" id="{41A3FBA4-920B-4B4C-A2D2-A56AA26B5EAC}"/>
              </a:ext>
            </a:extLst>
          </p:cNvPr>
          <p:cNvSpPr>
            <a:spLocks noGrp="1"/>
          </p:cNvSpPr>
          <p:nvPr>
            <p:ph type="body" sz="quarter" idx="14"/>
          </p:nvPr>
        </p:nvSpPr>
        <p:spPr/>
        <p:txBody>
          <a:bodyPr/>
          <a:lstStyle/>
          <a:p>
            <a:r>
              <a:rPr lang="en-US"/>
              <a:t>03/01/2018 - 04/11/2018</a:t>
            </a:r>
          </a:p>
        </p:txBody>
      </p:sp>
    </p:spTree>
    <p:extLst>
      <p:ext uri="{BB962C8B-B14F-4D97-AF65-F5344CB8AC3E}">
        <p14:creationId xmlns:p14="http://schemas.microsoft.com/office/powerpoint/2010/main" val="25183936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781CF-DD97-4695-8513-045120E292C8}"/>
              </a:ext>
            </a:extLst>
          </p:cNvPr>
          <p:cNvSpPr>
            <a:spLocks noGrp="1"/>
          </p:cNvSpPr>
          <p:nvPr>
            <p:ph type="title"/>
          </p:nvPr>
        </p:nvSpPr>
        <p:spPr/>
        <p:txBody>
          <a:bodyPr/>
          <a:lstStyle/>
          <a:p>
            <a:r>
              <a:rPr lang="en-US"/>
              <a:t>Facebook Key Metrics Table - 2 of 4</a:t>
            </a:r>
          </a:p>
        </p:txBody>
      </p:sp>
      <p:graphicFrame>
        <p:nvGraphicFramePr>
          <p:cNvPr id="5" name="Table Placeholder 4">
            <a:extLst>
              <a:ext uri="{FF2B5EF4-FFF2-40B4-BE49-F238E27FC236}">
                <a16:creationId xmlns:a16="http://schemas.microsoft.com/office/drawing/2014/main" id="{0709CD18-2E59-4370-8A50-16E81D4D7713}"/>
              </a:ext>
            </a:extLst>
          </p:cNvPr>
          <p:cNvGraphicFramePr>
            <a:graphicFrameLocks noGrp="1"/>
          </p:cNvGraphicFramePr>
          <p:nvPr>
            <p:ph type="tbl" sz="quarter" idx="13"/>
            <p:extLst>
              <p:ext uri="{D42A27DB-BD31-4B8C-83A1-F6EECF244321}">
                <p14:modId xmlns:p14="http://schemas.microsoft.com/office/powerpoint/2010/main" val="18676451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2196157367"/>
                    </a:ext>
                  </a:extLst>
                </a:gridCol>
                <a:gridCol w="304495">
                  <a:extLst>
                    <a:ext uri="{9D8B030D-6E8A-4147-A177-3AD203B41FA5}">
                      <a16:colId xmlns:a16="http://schemas.microsoft.com/office/drawing/2014/main" val="971823487"/>
                    </a:ext>
                  </a:extLst>
                </a:gridCol>
                <a:gridCol w="304495">
                  <a:extLst>
                    <a:ext uri="{9D8B030D-6E8A-4147-A177-3AD203B41FA5}">
                      <a16:colId xmlns:a16="http://schemas.microsoft.com/office/drawing/2014/main" val="3506437275"/>
                    </a:ext>
                  </a:extLst>
                </a:gridCol>
                <a:gridCol w="304495">
                  <a:extLst>
                    <a:ext uri="{9D8B030D-6E8A-4147-A177-3AD203B41FA5}">
                      <a16:colId xmlns:a16="http://schemas.microsoft.com/office/drawing/2014/main" val="2317480999"/>
                    </a:ext>
                  </a:extLst>
                </a:gridCol>
                <a:gridCol w="304495">
                  <a:extLst>
                    <a:ext uri="{9D8B030D-6E8A-4147-A177-3AD203B41FA5}">
                      <a16:colId xmlns:a16="http://schemas.microsoft.com/office/drawing/2014/main" val="2915285883"/>
                    </a:ext>
                  </a:extLst>
                </a:gridCol>
                <a:gridCol w="304495">
                  <a:extLst>
                    <a:ext uri="{9D8B030D-6E8A-4147-A177-3AD203B41FA5}">
                      <a16:colId xmlns:a16="http://schemas.microsoft.com/office/drawing/2014/main" val="482429697"/>
                    </a:ext>
                  </a:extLst>
                </a:gridCol>
                <a:gridCol w="304495">
                  <a:extLst>
                    <a:ext uri="{9D8B030D-6E8A-4147-A177-3AD203B41FA5}">
                      <a16:colId xmlns:a16="http://schemas.microsoft.com/office/drawing/2014/main" val="1106140708"/>
                    </a:ext>
                  </a:extLst>
                </a:gridCol>
                <a:gridCol w="304495">
                  <a:extLst>
                    <a:ext uri="{9D8B030D-6E8A-4147-A177-3AD203B41FA5}">
                      <a16:colId xmlns:a16="http://schemas.microsoft.com/office/drawing/2014/main" val="1350621478"/>
                    </a:ext>
                  </a:extLst>
                </a:gridCol>
                <a:gridCol w="304495">
                  <a:extLst>
                    <a:ext uri="{9D8B030D-6E8A-4147-A177-3AD203B41FA5}">
                      <a16:colId xmlns:a16="http://schemas.microsoft.com/office/drawing/2014/main" val="2124051070"/>
                    </a:ext>
                  </a:extLst>
                </a:gridCol>
                <a:gridCol w="304495">
                  <a:extLst>
                    <a:ext uri="{9D8B030D-6E8A-4147-A177-3AD203B41FA5}">
                      <a16:colId xmlns:a16="http://schemas.microsoft.com/office/drawing/2014/main" val="2629212282"/>
                    </a:ext>
                  </a:extLst>
                </a:gridCol>
                <a:gridCol w="304495">
                  <a:extLst>
                    <a:ext uri="{9D8B030D-6E8A-4147-A177-3AD203B41FA5}">
                      <a16:colId xmlns:a16="http://schemas.microsoft.com/office/drawing/2014/main" val="1259704744"/>
                    </a:ext>
                  </a:extLst>
                </a:gridCol>
                <a:gridCol w="304495">
                  <a:extLst>
                    <a:ext uri="{9D8B030D-6E8A-4147-A177-3AD203B41FA5}">
                      <a16:colId xmlns:a16="http://schemas.microsoft.com/office/drawing/2014/main" val="1348057477"/>
                    </a:ext>
                  </a:extLst>
                </a:gridCol>
                <a:gridCol w="304495">
                  <a:extLst>
                    <a:ext uri="{9D8B030D-6E8A-4147-A177-3AD203B41FA5}">
                      <a16:colId xmlns:a16="http://schemas.microsoft.com/office/drawing/2014/main" val="206659574"/>
                    </a:ext>
                  </a:extLst>
                </a:gridCol>
                <a:gridCol w="304495">
                  <a:extLst>
                    <a:ext uri="{9D8B030D-6E8A-4147-A177-3AD203B41FA5}">
                      <a16:colId xmlns:a16="http://schemas.microsoft.com/office/drawing/2014/main" val="1626068008"/>
                    </a:ext>
                  </a:extLst>
                </a:gridCol>
                <a:gridCol w="304495">
                  <a:extLst>
                    <a:ext uri="{9D8B030D-6E8A-4147-A177-3AD203B41FA5}">
                      <a16:colId xmlns:a16="http://schemas.microsoft.com/office/drawing/2014/main" val="592700552"/>
                    </a:ext>
                  </a:extLst>
                </a:gridCol>
                <a:gridCol w="304495">
                  <a:extLst>
                    <a:ext uri="{9D8B030D-6E8A-4147-A177-3AD203B41FA5}">
                      <a16:colId xmlns:a16="http://schemas.microsoft.com/office/drawing/2014/main" val="113161544"/>
                    </a:ext>
                  </a:extLst>
                </a:gridCol>
                <a:gridCol w="304495">
                  <a:extLst>
                    <a:ext uri="{9D8B030D-6E8A-4147-A177-3AD203B41FA5}">
                      <a16:colId xmlns:a16="http://schemas.microsoft.com/office/drawing/2014/main" val="2266342578"/>
                    </a:ext>
                  </a:extLst>
                </a:gridCol>
                <a:gridCol w="304495">
                  <a:extLst>
                    <a:ext uri="{9D8B030D-6E8A-4147-A177-3AD203B41FA5}">
                      <a16:colId xmlns:a16="http://schemas.microsoft.com/office/drawing/2014/main" val="373585608"/>
                    </a:ext>
                  </a:extLst>
                </a:gridCol>
                <a:gridCol w="304495">
                  <a:extLst>
                    <a:ext uri="{9D8B030D-6E8A-4147-A177-3AD203B41FA5}">
                      <a16:colId xmlns:a16="http://schemas.microsoft.com/office/drawing/2014/main" val="2728701021"/>
                    </a:ext>
                  </a:extLst>
                </a:gridCol>
                <a:gridCol w="304495">
                  <a:extLst>
                    <a:ext uri="{9D8B030D-6E8A-4147-A177-3AD203B41FA5}">
                      <a16:colId xmlns:a16="http://schemas.microsoft.com/office/drawing/2014/main" val="2284275214"/>
                    </a:ext>
                  </a:extLst>
                </a:gridCol>
                <a:gridCol w="304495">
                  <a:extLst>
                    <a:ext uri="{9D8B030D-6E8A-4147-A177-3AD203B41FA5}">
                      <a16:colId xmlns:a16="http://schemas.microsoft.com/office/drawing/2014/main" val="1774618502"/>
                    </a:ext>
                  </a:extLst>
                </a:gridCol>
                <a:gridCol w="304495">
                  <a:extLst>
                    <a:ext uri="{9D8B030D-6E8A-4147-A177-3AD203B41FA5}">
                      <a16:colId xmlns:a16="http://schemas.microsoft.com/office/drawing/2014/main" val="376980725"/>
                    </a:ext>
                  </a:extLst>
                </a:gridCol>
                <a:gridCol w="304495">
                  <a:extLst>
                    <a:ext uri="{9D8B030D-6E8A-4147-A177-3AD203B41FA5}">
                      <a16:colId xmlns:a16="http://schemas.microsoft.com/office/drawing/2014/main" val="1790672534"/>
                    </a:ext>
                  </a:extLst>
                </a:gridCol>
                <a:gridCol w="304495">
                  <a:extLst>
                    <a:ext uri="{9D8B030D-6E8A-4147-A177-3AD203B41FA5}">
                      <a16:colId xmlns:a16="http://schemas.microsoft.com/office/drawing/2014/main" val="1793464933"/>
                    </a:ext>
                  </a:extLst>
                </a:gridCol>
                <a:gridCol w="304495">
                  <a:extLst>
                    <a:ext uri="{9D8B030D-6E8A-4147-A177-3AD203B41FA5}">
                      <a16:colId xmlns:a16="http://schemas.microsoft.com/office/drawing/2014/main" val="35725823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39599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Francisco Cafiero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3931597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UMET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4043473827"/>
                  </a:ext>
                </a:extLst>
              </a:tr>
            </a:tbl>
          </a:graphicData>
        </a:graphic>
      </p:graphicFrame>
      <p:sp>
        <p:nvSpPr>
          <p:cNvPr id="4" name="Text Placeholder 3">
            <a:extLst>
              <a:ext uri="{FF2B5EF4-FFF2-40B4-BE49-F238E27FC236}">
                <a16:creationId xmlns:a16="http://schemas.microsoft.com/office/drawing/2014/main" id="{61C4AD7B-279D-4377-AA5D-44CC5E05A06C}"/>
              </a:ext>
            </a:extLst>
          </p:cNvPr>
          <p:cNvSpPr>
            <a:spLocks noGrp="1"/>
          </p:cNvSpPr>
          <p:nvPr>
            <p:ph type="body" sz="quarter" idx="14"/>
          </p:nvPr>
        </p:nvSpPr>
        <p:spPr/>
        <p:txBody>
          <a:bodyPr/>
          <a:lstStyle/>
          <a:p>
            <a:r>
              <a:rPr lang="en-US"/>
              <a:t>03/01/2018 - 04/11/2018</a:t>
            </a:r>
          </a:p>
        </p:txBody>
      </p:sp>
    </p:spTree>
    <p:extLst>
      <p:ext uri="{BB962C8B-B14F-4D97-AF65-F5344CB8AC3E}">
        <p14:creationId xmlns:p14="http://schemas.microsoft.com/office/powerpoint/2010/main" val="33453123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9B2C6-072E-40FE-B385-AFE6B168F9A1}"/>
              </a:ext>
            </a:extLst>
          </p:cNvPr>
          <p:cNvSpPr>
            <a:spLocks noGrp="1"/>
          </p:cNvSpPr>
          <p:nvPr>
            <p:ph type="title"/>
          </p:nvPr>
        </p:nvSpPr>
        <p:spPr/>
        <p:txBody>
          <a:bodyPr/>
          <a:lstStyle/>
          <a:p>
            <a:r>
              <a:rPr lang="en-US"/>
              <a:t>Facebook Key Metrics Table - 3 of 4</a:t>
            </a:r>
          </a:p>
        </p:txBody>
      </p:sp>
      <p:graphicFrame>
        <p:nvGraphicFramePr>
          <p:cNvPr id="5" name="Table Placeholder 4">
            <a:extLst>
              <a:ext uri="{FF2B5EF4-FFF2-40B4-BE49-F238E27FC236}">
                <a16:creationId xmlns:a16="http://schemas.microsoft.com/office/drawing/2014/main" id="{230EC4D8-5580-4D10-AC20-3637F361EBBA}"/>
              </a:ext>
            </a:extLst>
          </p:cNvPr>
          <p:cNvGraphicFramePr>
            <a:graphicFrameLocks noGrp="1"/>
          </p:cNvGraphicFramePr>
          <p:nvPr>
            <p:ph type="tbl" sz="quarter" idx="13"/>
            <p:extLst>
              <p:ext uri="{D42A27DB-BD31-4B8C-83A1-F6EECF244321}">
                <p14:modId xmlns:p14="http://schemas.microsoft.com/office/powerpoint/2010/main" val="5878029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3168631376"/>
                    </a:ext>
                  </a:extLst>
                </a:gridCol>
                <a:gridCol w="304495">
                  <a:extLst>
                    <a:ext uri="{9D8B030D-6E8A-4147-A177-3AD203B41FA5}">
                      <a16:colId xmlns:a16="http://schemas.microsoft.com/office/drawing/2014/main" val="1133550865"/>
                    </a:ext>
                  </a:extLst>
                </a:gridCol>
                <a:gridCol w="304495">
                  <a:extLst>
                    <a:ext uri="{9D8B030D-6E8A-4147-A177-3AD203B41FA5}">
                      <a16:colId xmlns:a16="http://schemas.microsoft.com/office/drawing/2014/main" val="1201585358"/>
                    </a:ext>
                  </a:extLst>
                </a:gridCol>
                <a:gridCol w="304495">
                  <a:extLst>
                    <a:ext uri="{9D8B030D-6E8A-4147-A177-3AD203B41FA5}">
                      <a16:colId xmlns:a16="http://schemas.microsoft.com/office/drawing/2014/main" val="3426919898"/>
                    </a:ext>
                  </a:extLst>
                </a:gridCol>
                <a:gridCol w="304495">
                  <a:extLst>
                    <a:ext uri="{9D8B030D-6E8A-4147-A177-3AD203B41FA5}">
                      <a16:colId xmlns:a16="http://schemas.microsoft.com/office/drawing/2014/main" val="4168374708"/>
                    </a:ext>
                  </a:extLst>
                </a:gridCol>
                <a:gridCol w="304495">
                  <a:extLst>
                    <a:ext uri="{9D8B030D-6E8A-4147-A177-3AD203B41FA5}">
                      <a16:colId xmlns:a16="http://schemas.microsoft.com/office/drawing/2014/main" val="577458700"/>
                    </a:ext>
                  </a:extLst>
                </a:gridCol>
                <a:gridCol w="304495">
                  <a:extLst>
                    <a:ext uri="{9D8B030D-6E8A-4147-A177-3AD203B41FA5}">
                      <a16:colId xmlns:a16="http://schemas.microsoft.com/office/drawing/2014/main" val="1636526971"/>
                    </a:ext>
                  </a:extLst>
                </a:gridCol>
                <a:gridCol w="304495">
                  <a:extLst>
                    <a:ext uri="{9D8B030D-6E8A-4147-A177-3AD203B41FA5}">
                      <a16:colId xmlns:a16="http://schemas.microsoft.com/office/drawing/2014/main" val="551863949"/>
                    </a:ext>
                  </a:extLst>
                </a:gridCol>
                <a:gridCol w="304495">
                  <a:extLst>
                    <a:ext uri="{9D8B030D-6E8A-4147-A177-3AD203B41FA5}">
                      <a16:colId xmlns:a16="http://schemas.microsoft.com/office/drawing/2014/main" val="3478556208"/>
                    </a:ext>
                  </a:extLst>
                </a:gridCol>
                <a:gridCol w="304495">
                  <a:extLst>
                    <a:ext uri="{9D8B030D-6E8A-4147-A177-3AD203B41FA5}">
                      <a16:colId xmlns:a16="http://schemas.microsoft.com/office/drawing/2014/main" val="3451092792"/>
                    </a:ext>
                  </a:extLst>
                </a:gridCol>
                <a:gridCol w="304495">
                  <a:extLst>
                    <a:ext uri="{9D8B030D-6E8A-4147-A177-3AD203B41FA5}">
                      <a16:colId xmlns:a16="http://schemas.microsoft.com/office/drawing/2014/main" val="3398222426"/>
                    </a:ext>
                  </a:extLst>
                </a:gridCol>
                <a:gridCol w="304495">
                  <a:extLst>
                    <a:ext uri="{9D8B030D-6E8A-4147-A177-3AD203B41FA5}">
                      <a16:colId xmlns:a16="http://schemas.microsoft.com/office/drawing/2014/main" val="1026892630"/>
                    </a:ext>
                  </a:extLst>
                </a:gridCol>
                <a:gridCol w="304495">
                  <a:extLst>
                    <a:ext uri="{9D8B030D-6E8A-4147-A177-3AD203B41FA5}">
                      <a16:colId xmlns:a16="http://schemas.microsoft.com/office/drawing/2014/main" val="254228364"/>
                    </a:ext>
                  </a:extLst>
                </a:gridCol>
                <a:gridCol w="304495">
                  <a:extLst>
                    <a:ext uri="{9D8B030D-6E8A-4147-A177-3AD203B41FA5}">
                      <a16:colId xmlns:a16="http://schemas.microsoft.com/office/drawing/2014/main" val="3626284093"/>
                    </a:ext>
                  </a:extLst>
                </a:gridCol>
                <a:gridCol w="304495">
                  <a:extLst>
                    <a:ext uri="{9D8B030D-6E8A-4147-A177-3AD203B41FA5}">
                      <a16:colId xmlns:a16="http://schemas.microsoft.com/office/drawing/2014/main" val="3035062330"/>
                    </a:ext>
                  </a:extLst>
                </a:gridCol>
                <a:gridCol w="304495">
                  <a:extLst>
                    <a:ext uri="{9D8B030D-6E8A-4147-A177-3AD203B41FA5}">
                      <a16:colId xmlns:a16="http://schemas.microsoft.com/office/drawing/2014/main" val="1861738064"/>
                    </a:ext>
                  </a:extLst>
                </a:gridCol>
                <a:gridCol w="304495">
                  <a:extLst>
                    <a:ext uri="{9D8B030D-6E8A-4147-A177-3AD203B41FA5}">
                      <a16:colId xmlns:a16="http://schemas.microsoft.com/office/drawing/2014/main" val="2387623944"/>
                    </a:ext>
                  </a:extLst>
                </a:gridCol>
                <a:gridCol w="304495">
                  <a:extLst>
                    <a:ext uri="{9D8B030D-6E8A-4147-A177-3AD203B41FA5}">
                      <a16:colId xmlns:a16="http://schemas.microsoft.com/office/drawing/2014/main" val="1211016374"/>
                    </a:ext>
                  </a:extLst>
                </a:gridCol>
                <a:gridCol w="304495">
                  <a:extLst>
                    <a:ext uri="{9D8B030D-6E8A-4147-A177-3AD203B41FA5}">
                      <a16:colId xmlns:a16="http://schemas.microsoft.com/office/drawing/2014/main" val="1669723468"/>
                    </a:ext>
                  </a:extLst>
                </a:gridCol>
                <a:gridCol w="304495">
                  <a:extLst>
                    <a:ext uri="{9D8B030D-6E8A-4147-A177-3AD203B41FA5}">
                      <a16:colId xmlns:a16="http://schemas.microsoft.com/office/drawing/2014/main" val="3843717996"/>
                    </a:ext>
                  </a:extLst>
                </a:gridCol>
                <a:gridCol w="304495">
                  <a:extLst>
                    <a:ext uri="{9D8B030D-6E8A-4147-A177-3AD203B41FA5}">
                      <a16:colId xmlns:a16="http://schemas.microsoft.com/office/drawing/2014/main" val="1679157810"/>
                    </a:ext>
                  </a:extLst>
                </a:gridCol>
                <a:gridCol w="304495">
                  <a:extLst>
                    <a:ext uri="{9D8B030D-6E8A-4147-A177-3AD203B41FA5}">
                      <a16:colId xmlns:a16="http://schemas.microsoft.com/office/drawing/2014/main" val="4105826025"/>
                    </a:ext>
                  </a:extLst>
                </a:gridCol>
                <a:gridCol w="304495">
                  <a:extLst>
                    <a:ext uri="{9D8B030D-6E8A-4147-A177-3AD203B41FA5}">
                      <a16:colId xmlns:a16="http://schemas.microsoft.com/office/drawing/2014/main" val="4069423026"/>
                    </a:ext>
                  </a:extLst>
                </a:gridCol>
                <a:gridCol w="304495">
                  <a:extLst>
                    <a:ext uri="{9D8B030D-6E8A-4147-A177-3AD203B41FA5}">
                      <a16:colId xmlns:a16="http://schemas.microsoft.com/office/drawing/2014/main" val="623731458"/>
                    </a:ext>
                  </a:extLst>
                </a:gridCol>
                <a:gridCol w="304495">
                  <a:extLst>
                    <a:ext uri="{9D8B030D-6E8A-4147-A177-3AD203B41FA5}">
                      <a16:colId xmlns:a16="http://schemas.microsoft.com/office/drawing/2014/main" val="28454412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892015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Suterh Trabajadores de Edificios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a:t>
                      </a:r>
                    </a:p>
                  </a:txBody>
                  <a:tcPr/>
                </a:tc>
                <a:extLst>
                  <a:ext uri="{0D108BD9-81ED-4DB2-BD59-A6C34878D82A}">
                    <a16:rowId xmlns:a16="http://schemas.microsoft.com/office/drawing/2014/main" val="2298840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Matías Barroetaveña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2338664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Nicolás Trotta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2050137511"/>
                  </a:ext>
                </a:extLst>
              </a:tr>
            </a:tbl>
          </a:graphicData>
        </a:graphic>
      </p:graphicFrame>
      <p:sp>
        <p:nvSpPr>
          <p:cNvPr id="4" name="Text Placeholder 3">
            <a:extLst>
              <a:ext uri="{FF2B5EF4-FFF2-40B4-BE49-F238E27FC236}">
                <a16:creationId xmlns:a16="http://schemas.microsoft.com/office/drawing/2014/main" id="{64E7BB9A-9BB8-4C90-8E08-EC5C4DCED38B}"/>
              </a:ext>
            </a:extLst>
          </p:cNvPr>
          <p:cNvSpPr>
            <a:spLocks noGrp="1"/>
          </p:cNvSpPr>
          <p:nvPr>
            <p:ph type="body" sz="quarter" idx="14"/>
          </p:nvPr>
        </p:nvSpPr>
        <p:spPr/>
        <p:txBody>
          <a:bodyPr/>
          <a:lstStyle/>
          <a:p>
            <a:r>
              <a:rPr lang="en-US"/>
              <a:t>03/01/2018 - 04/11/2018</a:t>
            </a:r>
          </a:p>
        </p:txBody>
      </p:sp>
    </p:spTree>
    <p:extLst>
      <p:ext uri="{BB962C8B-B14F-4D97-AF65-F5344CB8AC3E}">
        <p14:creationId xmlns:p14="http://schemas.microsoft.com/office/powerpoint/2010/main" val="167155726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E3E87-BBF1-42F1-9D08-904144B9C3A0}"/>
              </a:ext>
            </a:extLst>
          </p:cNvPr>
          <p:cNvSpPr>
            <a:spLocks noGrp="1"/>
          </p:cNvSpPr>
          <p:nvPr>
            <p:ph type="title"/>
          </p:nvPr>
        </p:nvSpPr>
        <p:spPr/>
        <p:txBody>
          <a:bodyPr/>
          <a:lstStyle/>
          <a:p>
            <a:r>
              <a:rPr lang="en-US"/>
              <a:t>Facebook Key Metrics Table - 4 of 4</a:t>
            </a:r>
          </a:p>
        </p:txBody>
      </p:sp>
      <p:graphicFrame>
        <p:nvGraphicFramePr>
          <p:cNvPr id="5" name="Table Placeholder 4">
            <a:extLst>
              <a:ext uri="{FF2B5EF4-FFF2-40B4-BE49-F238E27FC236}">
                <a16:creationId xmlns:a16="http://schemas.microsoft.com/office/drawing/2014/main" id="{1B242CB1-2FE7-45FE-A6E7-559A839F5D9E}"/>
              </a:ext>
            </a:extLst>
          </p:cNvPr>
          <p:cNvGraphicFramePr>
            <a:graphicFrameLocks noGrp="1"/>
          </p:cNvGraphicFramePr>
          <p:nvPr>
            <p:ph type="tbl" sz="quarter" idx="13"/>
            <p:extLst>
              <p:ext uri="{D42A27DB-BD31-4B8C-83A1-F6EECF244321}">
                <p14:modId xmlns:p14="http://schemas.microsoft.com/office/powerpoint/2010/main" val="33969492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530847609"/>
                    </a:ext>
                  </a:extLst>
                </a:gridCol>
                <a:gridCol w="304495">
                  <a:extLst>
                    <a:ext uri="{9D8B030D-6E8A-4147-A177-3AD203B41FA5}">
                      <a16:colId xmlns:a16="http://schemas.microsoft.com/office/drawing/2014/main" val="1667462832"/>
                    </a:ext>
                  </a:extLst>
                </a:gridCol>
                <a:gridCol w="304495">
                  <a:extLst>
                    <a:ext uri="{9D8B030D-6E8A-4147-A177-3AD203B41FA5}">
                      <a16:colId xmlns:a16="http://schemas.microsoft.com/office/drawing/2014/main" val="2078283117"/>
                    </a:ext>
                  </a:extLst>
                </a:gridCol>
                <a:gridCol w="304495">
                  <a:extLst>
                    <a:ext uri="{9D8B030D-6E8A-4147-A177-3AD203B41FA5}">
                      <a16:colId xmlns:a16="http://schemas.microsoft.com/office/drawing/2014/main" val="1895655440"/>
                    </a:ext>
                  </a:extLst>
                </a:gridCol>
                <a:gridCol w="304495">
                  <a:extLst>
                    <a:ext uri="{9D8B030D-6E8A-4147-A177-3AD203B41FA5}">
                      <a16:colId xmlns:a16="http://schemas.microsoft.com/office/drawing/2014/main" val="1080155035"/>
                    </a:ext>
                  </a:extLst>
                </a:gridCol>
                <a:gridCol w="304495">
                  <a:extLst>
                    <a:ext uri="{9D8B030D-6E8A-4147-A177-3AD203B41FA5}">
                      <a16:colId xmlns:a16="http://schemas.microsoft.com/office/drawing/2014/main" val="3782488343"/>
                    </a:ext>
                  </a:extLst>
                </a:gridCol>
                <a:gridCol w="304495">
                  <a:extLst>
                    <a:ext uri="{9D8B030D-6E8A-4147-A177-3AD203B41FA5}">
                      <a16:colId xmlns:a16="http://schemas.microsoft.com/office/drawing/2014/main" val="3920700019"/>
                    </a:ext>
                  </a:extLst>
                </a:gridCol>
                <a:gridCol w="304495">
                  <a:extLst>
                    <a:ext uri="{9D8B030D-6E8A-4147-A177-3AD203B41FA5}">
                      <a16:colId xmlns:a16="http://schemas.microsoft.com/office/drawing/2014/main" val="3313318255"/>
                    </a:ext>
                  </a:extLst>
                </a:gridCol>
                <a:gridCol w="304495">
                  <a:extLst>
                    <a:ext uri="{9D8B030D-6E8A-4147-A177-3AD203B41FA5}">
                      <a16:colId xmlns:a16="http://schemas.microsoft.com/office/drawing/2014/main" val="815681070"/>
                    </a:ext>
                  </a:extLst>
                </a:gridCol>
                <a:gridCol w="304495">
                  <a:extLst>
                    <a:ext uri="{9D8B030D-6E8A-4147-A177-3AD203B41FA5}">
                      <a16:colId xmlns:a16="http://schemas.microsoft.com/office/drawing/2014/main" val="2589509651"/>
                    </a:ext>
                  </a:extLst>
                </a:gridCol>
                <a:gridCol w="304495">
                  <a:extLst>
                    <a:ext uri="{9D8B030D-6E8A-4147-A177-3AD203B41FA5}">
                      <a16:colId xmlns:a16="http://schemas.microsoft.com/office/drawing/2014/main" val="2238830824"/>
                    </a:ext>
                  </a:extLst>
                </a:gridCol>
                <a:gridCol w="304495">
                  <a:extLst>
                    <a:ext uri="{9D8B030D-6E8A-4147-A177-3AD203B41FA5}">
                      <a16:colId xmlns:a16="http://schemas.microsoft.com/office/drawing/2014/main" val="1076304437"/>
                    </a:ext>
                  </a:extLst>
                </a:gridCol>
                <a:gridCol w="304495">
                  <a:extLst>
                    <a:ext uri="{9D8B030D-6E8A-4147-A177-3AD203B41FA5}">
                      <a16:colId xmlns:a16="http://schemas.microsoft.com/office/drawing/2014/main" val="2259216185"/>
                    </a:ext>
                  </a:extLst>
                </a:gridCol>
                <a:gridCol w="304495">
                  <a:extLst>
                    <a:ext uri="{9D8B030D-6E8A-4147-A177-3AD203B41FA5}">
                      <a16:colId xmlns:a16="http://schemas.microsoft.com/office/drawing/2014/main" val="282178931"/>
                    </a:ext>
                  </a:extLst>
                </a:gridCol>
                <a:gridCol w="304495">
                  <a:extLst>
                    <a:ext uri="{9D8B030D-6E8A-4147-A177-3AD203B41FA5}">
                      <a16:colId xmlns:a16="http://schemas.microsoft.com/office/drawing/2014/main" val="581367314"/>
                    </a:ext>
                  </a:extLst>
                </a:gridCol>
                <a:gridCol w="304495">
                  <a:extLst>
                    <a:ext uri="{9D8B030D-6E8A-4147-A177-3AD203B41FA5}">
                      <a16:colId xmlns:a16="http://schemas.microsoft.com/office/drawing/2014/main" val="3452678486"/>
                    </a:ext>
                  </a:extLst>
                </a:gridCol>
                <a:gridCol w="304495">
                  <a:extLst>
                    <a:ext uri="{9D8B030D-6E8A-4147-A177-3AD203B41FA5}">
                      <a16:colId xmlns:a16="http://schemas.microsoft.com/office/drawing/2014/main" val="93537545"/>
                    </a:ext>
                  </a:extLst>
                </a:gridCol>
                <a:gridCol w="304495">
                  <a:extLst>
                    <a:ext uri="{9D8B030D-6E8A-4147-A177-3AD203B41FA5}">
                      <a16:colId xmlns:a16="http://schemas.microsoft.com/office/drawing/2014/main" val="402863214"/>
                    </a:ext>
                  </a:extLst>
                </a:gridCol>
                <a:gridCol w="304495">
                  <a:extLst>
                    <a:ext uri="{9D8B030D-6E8A-4147-A177-3AD203B41FA5}">
                      <a16:colId xmlns:a16="http://schemas.microsoft.com/office/drawing/2014/main" val="3411882348"/>
                    </a:ext>
                  </a:extLst>
                </a:gridCol>
                <a:gridCol w="304495">
                  <a:extLst>
                    <a:ext uri="{9D8B030D-6E8A-4147-A177-3AD203B41FA5}">
                      <a16:colId xmlns:a16="http://schemas.microsoft.com/office/drawing/2014/main" val="3048826916"/>
                    </a:ext>
                  </a:extLst>
                </a:gridCol>
                <a:gridCol w="304495">
                  <a:extLst>
                    <a:ext uri="{9D8B030D-6E8A-4147-A177-3AD203B41FA5}">
                      <a16:colId xmlns:a16="http://schemas.microsoft.com/office/drawing/2014/main" val="3662325960"/>
                    </a:ext>
                  </a:extLst>
                </a:gridCol>
                <a:gridCol w="304495">
                  <a:extLst>
                    <a:ext uri="{9D8B030D-6E8A-4147-A177-3AD203B41FA5}">
                      <a16:colId xmlns:a16="http://schemas.microsoft.com/office/drawing/2014/main" val="2297826455"/>
                    </a:ext>
                  </a:extLst>
                </a:gridCol>
                <a:gridCol w="304495">
                  <a:extLst>
                    <a:ext uri="{9D8B030D-6E8A-4147-A177-3AD203B41FA5}">
                      <a16:colId xmlns:a16="http://schemas.microsoft.com/office/drawing/2014/main" val="2977031692"/>
                    </a:ext>
                  </a:extLst>
                </a:gridCol>
                <a:gridCol w="304495">
                  <a:extLst>
                    <a:ext uri="{9D8B030D-6E8A-4147-A177-3AD203B41FA5}">
                      <a16:colId xmlns:a16="http://schemas.microsoft.com/office/drawing/2014/main" val="1048570634"/>
                    </a:ext>
                  </a:extLst>
                </a:gridCol>
                <a:gridCol w="304495">
                  <a:extLst>
                    <a:ext uri="{9D8B030D-6E8A-4147-A177-3AD203B41FA5}">
                      <a16:colId xmlns:a16="http://schemas.microsoft.com/office/drawing/2014/main" val="37909750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1187657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Lucrecia Cardoso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1993755350"/>
                  </a:ext>
                </a:extLst>
              </a:tr>
            </a:tbl>
          </a:graphicData>
        </a:graphic>
      </p:graphicFrame>
      <p:sp>
        <p:nvSpPr>
          <p:cNvPr id="4" name="Text Placeholder 3">
            <a:extLst>
              <a:ext uri="{FF2B5EF4-FFF2-40B4-BE49-F238E27FC236}">
                <a16:creationId xmlns:a16="http://schemas.microsoft.com/office/drawing/2014/main" id="{721105F2-C1B6-4B7F-AD63-922F11E12856}"/>
              </a:ext>
            </a:extLst>
          </p:cNvPr>
          <p:cNvSpPr>
            <a:spLocks noGrp="1"/>
          </p:cNvSpPr>
          <p:nvPr>
            <p:ph type="body" sz="quarter" idx="14"/>
          </p:nvPr>
        </p:nvSpPr>
        <p:spPr/>
        <p:txBody>
          <a:bodyPr/>
          <a:lstStyle/>
          <a:p>
            <a:r>
              <a:rPr lang="en-US"/>
              <a:t>03/01/2018 - 04/11/2018</a:t>
            </a:r>
          </a:p>
        </p:txBody>
      </p:sp>
    </p:spTree>
    <p:extLst>
      <p:ext uri="{BB962C8B-B14F-4D97-AF65-F5344CB8AC3E}">
        <p14:creationId xmlns:p14="http://schemas.microsoft.com/office/powerpoint/2010/main" val="67685168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2245</Words>
  <Application>Microsoft Office PowerPoint</Application>
  <PresentationFormat>On-screen Show (4:3)</PresentationFormat>
  <Paragraphs>1451</Paragraphs>
  <Slides>35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35</vt:i4>
      </vt:variant>
    </vt:vector>
  </HeadingPairs>
  <TitlesOfParts>
    <vt:vector size="38" baseType="lpstr">
      <vt:lpstr>Calibri</vt:lpstr>
      <vt:lpstr>Arial</vt:lpstr>
      <vt:lpstr>quintly_template</vt:lpstr>
      <vt:lpstr>Overview</vt:lpstr>
      <vt:lpstr>Facebook Key Metrics Table - 1 of 4</vt:lpstr>
      <vt:lpstr>Facebook Key Metrics Table - 2 of 4</vt:lpstr>
      <vt:lpstr>Facebook Key Metrics Table - 3 of 4</vt:lpstr>
      <vt:lpstr>Facebook Key Metrics Table - 4 of 4</vt:lpstr>
      <vt:lpstr>Facebook Fans Total</vt:lpstr>
      <vt:lpstr>Facebook Fans Change Rate</vt:lpstr>
      <vt:lpstr>Facebook Interaction Rate</vt:lpstr>
      <vt:lpstr>Facebook Total Interactions</vt:lpstr>
      <vt:lpstr>Facebook Own Posts Table - 1 of 15</vt:lpstr>
      <vt:lpstr>Facebook Own Posts Table - 2 of 15</vt:lpstr>
      <vt:lpstr>Facebook Own Posts Table - 3 of 15</vt:lpstr>
      <vt:lpstr>Facebook Own Posts Table - 4 of 15</vt:lpstr>
      <vt:lpstr>Facebook Own Posts Table - 5 of 15</vt:lpstr>
      <vt:lpstr>Facebook Own Posts Table - 6 of 15</vt:lpstr>
      <vt:lpstr>Facebook Own Posts Table - 7 of 15</vt:lpstr>
      <vt:lpstr>Facebook Own Posts Table - 8 of 15</vt:lpstr>
      <vt:lpstr>Facebook Own Posts Table - 9 of 15</vt:lpstr>
      <vt:lpstr>Facebook Own Posts Table - 10 of 15</vt:lpstr>
      <vt:lpstr>Facebook Own Posts Table - 11 of 15</vt:lpstr>
      <vt:lpstr>Facebook Own Posts Table - 12 of 15</vt:lpstr>
      <vt:lpstr>Facebook Own Posts Table - 13 of 15</vt:lpstr>
      <vt:lpstr>Facebook Own Posts Table - 14 of 15</vt:lpstr>
      <vt:lpstr>Facebook Own Posts Table - 15 of 15</vt:lpstr>
      <vt:lpstr>Facebook Key Metrics Radar</vt:lpstr>
      <vt:lpstr>Facebook Fans Total</vt:lpstr>
      <vt:lpstr>Facebook Interaction Rate By Post Type</vt:lpstr>
      <vt:lpstr>Facebook Interaction Rate</vt:lpstr>
      <vt:lpstr>Facebook Fans Change</vt:lpstr>
      <vt:lpstr>Facebook Fan Distribution</vt:lpstr>
      <vt:lpstr>Facebook Own Posts By Weekday</vt:lpstr>
      <vt:lpstr>Facebook Key Metrics Table - 1 of 4</vt:lpstr>
      <vt:lpstr>Facebook Key Metrics Table - 2 of 4</vt:lpstr>
      <vt:lpstr>Facebook Key Metrics Table - 3 of 4</vt:lpstr>
      <vt:lpstr>Facebook Key Metrics Table - 4 of 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Administrator</dc:creator>
  <cp:lastModifiedBy>Administrator</cp:lastModifiedBy>
  <cp:revision>1</cp:revision>
  <dcterms:created xsi:type="dcterms:W3CDTF">2018-04-13T13:28:24Z</dcterms:created>
  <dcterms:modified xsi:type="dcterms:W3CDTF">2018-04-13T13:30:17Z</dcterms:modified>
</cp:coreProperties>
</file>