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B1E0B-BE5D-45FB-B283-F2CC39C6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FE08D-1E9C-450D-8C53-CD7D3CE78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96579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5949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3160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37242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3532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338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9531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4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#ivoox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0.14102564102564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0.25641025641026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0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3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8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#Posadas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6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#Reestructuración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0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8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#Informededomingo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1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7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58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#InformeDeDomingo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19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E1B18-3154-4FD1-BDD1-F553D85B0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41093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FBDDD-8A88-4DF2-B965-2F9458BD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6C1B4-2035-40E0-B8A0-2EB18BBAB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506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1719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1536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3883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6667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8973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980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8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48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4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#SanPatricio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47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#FederalC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3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#SuperbikeArgentino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9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#MarchaDeLosDías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6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#ÚltimoMomento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57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#CaminoAlMundial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98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#BuenJueves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6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27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3F97C-ECDC-4709-8364-B8E32091E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36617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75263-C032-40D0-A642-F5F162CA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0192D-B1C7-4990-AC56-979BCC120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428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2555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8815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7301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108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3095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007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9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#MisionesOnline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7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#CrimenDeCamila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9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#CicloLectivo2018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7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#Nacionales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6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22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54C86-1D88-44FF-A1D7-01EB30FBD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091866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2018-04-12T14:35:29Z</dcterms:created>
  <dcterms:modified xsi:type="dcterms:W3CDTF">2018-04-12T14:36:30Z</dcterms:modified>
</cp:coreProperties>
</file>