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9D6C3-66BF-41BE-ABE0-AB75BCA3F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4841A3-D765-4528-962C-1794D44B00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8951921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060470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79203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875766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925093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6730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55844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127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#ivoox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788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020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#podcast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344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#podcas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302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71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#SanPatricio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199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#FederalC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51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#SuperbikeArgentino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504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#Posadas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1.1935483870968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0.51612903225806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0.064516129032258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1.7741935483871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589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#MarchaDeLosDías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622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93E0D-5A6D-4C0F-83B3-80E7DC480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3099353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874C5-0048-49FB-820E-5433A8B1B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B7A2EE-E5C5-4E00-87A4-A731CAAB70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7853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65679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281741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526906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923447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142393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271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65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#Informededomingo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91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#ÚltimoMomento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106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#CaminoAlMundial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23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#YerbaDeExportación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57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#MandaEnCasa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36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#Pronóstico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122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#BuenViernes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866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820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#PiraPytá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499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662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58354-06A2-43CA-8F72-32C2E80A3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79077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0666F-BF0C-4EB0-9283-F12C3EC9D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6EE9CE-3538-41D7-8758-CDC86410D3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9650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932049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435304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00227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4008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343617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8633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965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#LavadoDeDinero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0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#AgriculturaFamiliar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945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#MejoraContinua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9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#DiaMundialDelSueño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891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#PatriciaBullrich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908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22B96-D802-427C-9B7F-43F1F7B3B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14634374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250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Hashtag Detection - 1 of 3</vt:lpstr>
      <vt:lpstr>Twitter Hashtag Detection - 2 of 3</vt:lpstr>
      <vt:lpstr>Twitter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- 1 of 3</dc:title>
  <dc:creator>Administrator</dc:creator>
  <cp:lastModifiedBy>Administrator</cp:lastModifiedBy>
  <cp:revision>1</cp:revision>
  <dcterms:created xsi:type="dcterms:W3CDTF">2018-04-12T14:29:59Z</dcterms:created>
  <dcterms:modified xsi:type="dcterms:W3CDTF">2018-04-12T14:31:00Z</dcterms:modified>
</cp:coreProperties>
</file>