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43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1123A-074C-4A2F-B09B-39DF079E8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07E2B2-B959-4296-9240-2F41E83B00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1000675"/>
              </p:ext>
            </p:extLst>
          </p:nvPr>
        </p:nvGraphicFramePr>
        <p:xfrm>
          <a:off x="457200" y="1731963"/>
          <a:ext cx="8229600" cy="441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77695987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572255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0281765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734401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09176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75711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44146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01815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76567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49793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86253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10984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9578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0045943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26294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91369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026466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707172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7210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Territorio - 2018-03-23 23:00:11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hermanos Galeano lucharán en el Panamericano Open 
http://ow.ly/UxmL30j80sh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1208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misionesonline.net - 2018-03-23 23:00:00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Desaparición y misterio en San Vicente: excarcelan al novio de Candela y a casi dos meses, la chica embarazada sigue sin aparecer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5220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Territorio - 2018-03-23 22:45:00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Picada Política: acuerdo de EMSA, próximas obras en Misiones y más http://ow.ly/oTh630j7MO3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621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misionesonline.net - 2018-03-23 22:45:00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Ángel di María se lesionó y no jugará ante España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5647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A18644-9442-4C1A-8062-7A044DBDD3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03/16/2018 - 03/23/2018</a:t>
            </a:r>
          </a:p>
        </p:txBody>
      </p:sp>
    </p:spTree>
    <p:extLst>
      <p:ext uri="{BB962C8B-B14F-4D97-AF65-F5344CB8AC3E}">
        <p14:creationId xmlns:p14="http://schemas.microsoft.com/office/powerpoint/2010/main" val="1458206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691E2-9F46-4F3A-8E87-E34CC6D2BA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6FCBFF-F671-4ACE-985F-C33E4EDC4B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754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54530358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7810810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5639478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878811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01937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84039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13358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21748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45153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06071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72511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28135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25363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152050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757536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98469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039204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500015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5776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misionesonline.net - 2018-03-23 22:30:10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Mañana el Grupo Revelação se presenta en UMMA... Últimas entradas en venta......Ingresá Aquí y adquirilas ahora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0048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Territorio - 2018-03-23 22:30:05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Liga Posadeña: Tigre y Guacurarí, por el ascenso 
http://ow.ly/UKmH30j81aW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634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Territorio - 2018-03-23 22:30:00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Reconocimiento a “Cacho” Barrios Arrechea por su política ambiental http://ow.ly/xp2f30j7MCf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7614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misionesonline.net - 2018-03-23 22:15:00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Motociclista sufrió lesiones graves al colisionar con una camioneta en la ruta 14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23195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CAB5B8-4746-4EFE-A317-47E46F585B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03/16/2018 - 03/23/2018</a:t>
            </a:r>
          </a:p>
        </p:txBody>
      </p:sp>
    </p:spTree>
    <p:extLst>
      <p:ext uri="{BB962C8B-B14F-4D97-AF65-F5344CB8AC3E}">
        <p14:creationId xmlns:p14="http://schemas.microsoft.com/office/powerpoint/2010/main" val="2895908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1CB161-4628-4356-B1E1-3C116976E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2C1258-3404-4321-A9F9-FA653BCD55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660149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55972301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6879779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5359570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978187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35717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5758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85919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70498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24648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69772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07596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0588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39227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9001244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377627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40095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655974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507637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4922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Territorio - 2018-03-23 22:15:00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Gestión del gobierno de Macri, la evaluación de la ciudadanía según las consultoras http://ow.ly/Aa6n30j7tML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3286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Territorio - 2018-03-23 22:05:04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Picada Política Meta Data: estacionamiento medido, acuerdo de EMSA, obras y más 
http://ow.ly/gYoH30j80yo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1692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Territorio - 2018-03-23 22:01:12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Comenzaron los trabajos de cara a la llegada del Turismo Carretera a Posadas  http://ow.ly/AKUU30j88Jv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71658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44BB46-C813-46AA-8822-DDADF671A4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03/16/2018 - 03/23/2018</a:t>
            </a:r>
          </a:p>
        </p:txBody>
      </p:sp>
    </p:spTree>
    <p:extLst>
      <p:ext uri="{BB962C8B-B14F-4D97-AF65-F5344CB8AC3E}">
        <p14:creationId xmlns:p14="http://schemas.microsoft.com/office/powerpoint/2010/main" val="22013562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CEC36-9438-4579-A5ED-53727C4ED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765812-4A84-4AAF-9CF8-6E593A9C24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93055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1174075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613370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338860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033860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66647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90877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86005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7576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66549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41060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00489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39127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471352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1975737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136150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0610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633726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627321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802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misionesonline.net - 2018-03-23 22:00:23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Promociones increíbles en vinos y champagnes especiales... Los vas a disfrutar
Ingresá, mirá las bodegas y precios, elegí y adquirilos...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9947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Territorio - 2018-03-23 22:00:00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Estacionamiento Medido en Posadas, disminuyó el caudal de autos http://ow.ly/SMHF30j7MoT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7269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Territorio - 2018-03-23 21:50:26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Avanzan en el plan para gestión de residuos en establecimientos de salud http://ow.ly/4WI330j86bs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8682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B3B115-24EB-41C4-9888-1B9BCD7FF7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03/16/2018 - 03/23/2018</a:t>
            </a:r>
          </a:p>
        </p:txBody>
      </p:sp>
    </p:spTree>
    <p:extLst>
      <p:ext uri="{BB962C8B-B14F-4D97-AF65-F5344CB8AC3E}">
        <p14:creationId xmlns:p14="http://schemas.microsoft.com/office/powerpoint/2010/main" val="28918051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97E80-B546-4E2B-8763-ED003182E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16097A-58E7-4F60-8035-77AACC5C07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721770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24786664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747479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53137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24888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08257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75099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72575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45016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74738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54347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14058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58902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10808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7286655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31408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49032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615738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417613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2541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misionesonline.net - 2018-03-23 21:47:32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Copia de Amistoso Internacional: vea los goles del triunfo de Argentina frente a Italia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6206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misionesonline.net - 2018-03-23 21:30:13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Midachi en Posadas: Se agotan las antradas. Ingresá Aquí y adquirí las tuyas en Compras Misiones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9930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Territorio - 2018-03-23 21:30:06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Mario Tennis Aces, el videojuego de los cazafantasmas, Perdidos en el espacio y más http://ow.ly/ePWK30j7YFi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0732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Territorio - 2018-03-23 21:24:45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Intentaron robar 100.000 pesos en pleno microcentro de Posadas http://ow.ly/sGU030j85di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50552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B76DB5-EE9F-4B47-AE87-4EC1CB8CE6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03/16/2018 - 03/23/2018</a:t>
            </a:r>
          </a:p>
        </p:txBody>
      </p:sp>
    </p:spTree>
    <p:extLst>
      <p:ext uri="{BB962C8B-B14F-4D97-AF65-F5344CB8AC3E}">
        <p14:creationId xmlns:p14="http://schemas.microsoft.com/office/powerpoint/2010/main" val="38686951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4FAF5-3C7F-4B84-987B-CE40AD329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4A13DA-712F-4A22-8D61-48853EE448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627676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44756258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9078009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1161467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325863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44391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63302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7883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51965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69399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72832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17641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34615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387468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2782562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125830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35583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133502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996624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5006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misionesonline.net - 2018-03-23 21:15:00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Guaraní: policías encuentran y brindan contención a un niño perdido que deambulaba por vía pública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8094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misionesonline.net - 2018-03-23 21:15:00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#YerbaMate: será obligatorio efectuar análisis microbiológicos para el producto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765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Territorio - 2018-03-23 21:11:44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Cayó “Pelesiño” por robar una moto en Posadas http://ow.ly/oj6730j84Qc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7621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Territorio - 2018-03-23 20:50:34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Inauguran en Posadas un mural en memoria a las víctimas de la dictadura http://ow.ly/AEJk30j84bK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97150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A8BFC6-67EF-4D9E-8705-5F05683EAF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03/16/2018 - 03/23/2018</a:t>
            </a:r>
          </a:p>
        </p:txBody>
      </p:sp>
    </p:spTree>
    <p:extLst>
      <p:ext uri="{BB962C8B-B14F-4D97-AF65-F5344CB8AC3E}">
        <p14:creationId xmlns:p14="http://schemas.microsoft.com/office/powerpoint/2010/main" val="41839394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3C439E-9BB1-42F0-B0E8-0640800BC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0354B9-6B83-4309-9180-0F9600B8D5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59884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8127523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4796365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371218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757418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54277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07299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10985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37789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49015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20813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21254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15365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732378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3284142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232545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08960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209254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808170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116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misionesonline.net - 2018-03-23 20:50:00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Optimist: "Charata" Mackinnon competirá en el Sudamericano con 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8330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misionesonline.net - 2018-03-23 20:40:00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 hubo acuerdo en paritaria de Bancarios y amenazan con parar en abril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7003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Territorio - 2018-03-23 20:36:45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 lanzó la tercera edición del Presupuesto Participativo en Posadas http://ow.ly/5f8V30j83Th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16320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A2CED4-DEE8-4C28-B4CB-F11ADD42B2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03/16/2018 - 03/23/2018</a:t>
            </a:r>
          </a:p>
        </p:txBody>
      </p:sp>
    </p:spTree>
    <p:extLst>
      <p:ext uri="{BB962C8B-B14F-4D97-AF65-F5344CB8AC3E}">
        <p14:creationId xmlns:p14="http://schemas.microsoft.com/office/powerpoint/2010/main" val="28272070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9</TotalTime>
  <Words>874</Words>
  <Application>Microsoft Office PowerPoint</Application>
  <PresentationFormat>On-screen Show (4:3)</PresentationFormat>
  <Paragraphs>590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Calibri</vt:lpstr>
      <vt:lpstr>Arial</vt:lpstr>
      <vt:lpstr>quintly_template</vt:lpstr>
      <vt:lpstr>Facebook Own Posts Table - 1 of 7</vt:lpstr>
      <vt:lpstr>Facebook Own Posts Table - 2 of 7</vt:lpstr>
      <vt:lpstr>Facebook Own Posts Table - 3 of 7</vt:lpstr>
      <vt:lpstr>Facebook Own Posts Table - 4 of 7</vt:lpstr>
      <vt:lpstr>Facebook Own Posts Table - 5 of 7</vt:lpstr>
      <vt:lpstr>Facebook Own Posts Table - 6 of 7</vt:lpstr>
      <vt:lpstr>Facebook Own Posts Table - 7 of 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- 1 of 7</dc:title>
  <dc:creator>Administrator</dc:creator>
  <cp:lastModifiedBy>Administrator</cp:lastModifiedBy>
  <cp:revision>1</cp:revision>
  <dcterms:created xsi:type="dcterms:W3CDTF">2018-04-11T19:19:17Z</dcterms:created>
  <dcterms:modified xsi:type="dcterms:W3CDTF">2018-04-11T19:28:22Z</dcterms:modified>
</cp:coreProperties>
</file>