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6F05-ACA0-4542-8FF4-6308CB56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5B4950-4992-4FA8-AABA-F5FE5ABF34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69376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42866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5246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66699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82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540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322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565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53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209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843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640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97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63152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50765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4251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830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0098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245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52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23:00:11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hermanos Galeano lucharán en el Panamericano Open 
http://ow.ly/UxmL30j80sh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7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Desaparición y misterio en San Vicente: excarcelan al novio de Candela y a casi dos meses, la chica embarazada sigue sin aparecer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8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Picada Política: acuerdo de EMSA, próximas obras en Misiones y más http://ow.ly/oTh630j7MO3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4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Ángel di María se lesionó y no jugará ante España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09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6B4C2-469D-41DC-B65E-98B126F98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81275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BADA9-6550-4F0A-B7B3-B0691358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846F09-826B-4053-B9D4-AF5D3EE50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18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09276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2744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3242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2125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763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366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798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37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705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611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71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488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74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758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6349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902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531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0426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7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el Grupo Revelação se presenta en UMMA... Últimas entradas en venta......Ingresá Aquí y adquirilas ahora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21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Liga Posadeña: Tigre y Guacurarí, por el ascenso 
http://ow.ly/UKmH30j81aW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52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Reconocimiento a “Cacho” Barrios Arrechea por su política ambiental http://ow.ly/xp2f30j7MCf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18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Motociclista sufrió lesiones graves al colisionar con una camioneta en la ruta 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84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5642E-740D-43D8-8991-C55563242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68134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696C7-1D6B-4A84-9A18-B9340415D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B1B77-07AE-4B67-A354-00708AA32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664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0016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0515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41339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318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273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741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414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42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951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080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7477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78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5929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3294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06320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887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0278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0007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95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Gestión del gobierno de Macri, la evaluación de la ciudadanía según las consultoras http://ow.ly/Aa6n30j7tML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4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Picada Política Meta Data: estacionamiento medido, acuerdo de EMSA, obras y más 
http://ow.ly/gYoH30j80yo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07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Comenzaron los trabajos de cara a la llegada del Turismo Carretera a Posadas  http://ow.ly/AKUU30j88Jv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94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CF0D2-FD85-466E-8D0D-D2D87AA0A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409717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EEBD4-73EA-48DD-957B-784E6EF9A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E5232-3668-4ED0-BA67-14834D0F6A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9111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290020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6543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54882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953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739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75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923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99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764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44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588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706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1286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100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9689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201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0245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3315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02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22:00:23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Promociones increíbles en vinos y champagnes especiales... Los vas a disfrutar
Ingresá, mirá las bodegas y precios, elegí y adquirilos...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24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Estacionamiento Medido en Posadas, disminuyó el caudal de autos http://ow.ly/SMHF30j7MoT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1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21:50:26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Avanzan en el plan para gestión de residuos en establecimientos de salud http://ow.ly/4WI330j86bs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907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44549-84ED-4997-9E40-073CF95F9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856659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FDB06-A54A-4F7F-B54F-B26702AA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BE5662-AE07-4D8F-90B1-267EBCCFD3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24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24543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2958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5051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4280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351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11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032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069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68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379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25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735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073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509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1392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7516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2853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6725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6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21:47:32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Copia de Amistoso Internacional: vea los goles del triunfo de Argentina frente a Italia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5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Midachi en Posadas: Se agotan las antradas. Ingresá Aquí y adquirí las tuyas en Compras Misiones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4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Mario Tennis Aces, el videojuego de los cazafantasmas, Perdidos en el espacio y más http://ow.ly/ePWK30j7YFi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18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21:24:45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Intentaron robar 100.000 pesos en pleno microcentro de Posadas http://ow.ly/sGU030j85di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5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7F3F3-8E1E-4374-8EB7-4F9DA58E6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479535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AE249-FCBE-4D28-8745-BBBFB020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79ACC-D555-4CE0-A3D6-0957FA2A5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432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14190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4243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1906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0270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490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077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95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702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037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63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428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41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7651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59963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438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47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755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3595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9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Guaraní: policías encuentran y brindan contención a un niño perdido que deambulaba por vía 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56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21:15:00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#YerbaMate: será obligatorio efectuar análisis microbiológicos para el producto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71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21:11:44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Cayó “Pelesiño” por robar una moto en Posadas http://ow.ly/oj6730j84Qc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59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20:50:34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Inauguran en Posadas un mural en memoria a las víctimas de la dictadura http://ow.ly/AEJk30j84bK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42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FE0D1-BAD2-4966-B072-A16F46871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187690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8CF90-89A3-4CA3-8838-9A358577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6735AD-8636-4F8A-A6CA-ED705AF25F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494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976819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70047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3881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5732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1128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515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85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19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129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89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735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195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9165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55366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2813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486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714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7107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7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20:50:00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Optimist: "Charata" Mackinnon competirá en el Sudamericano con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3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misionesonline.net - 2018-03-23 20:40:00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hubo acuerdo en paritaria de Bancarios y amenazan con parar en abril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5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Territorio - 2018-03-23 20:36:45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lanzó la tercera edición del Presupuesto Participativo en Posadas http://ow.ly/5f8V30j83Th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30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A845F-2D80-436D-9641-94DFA64CD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2702453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874</Words>
  <Application>Microsoft Office PowerPoint</Application>
  <PresentationFormat>On-screen Show (4:3)</PresentationFormat>
  <Paragraphs>590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7</dc:title>
  <dc:creator>Administrator</dc:creator>
  <cp:lastModifiedBy>Administrator</cp:lastModifiedBy>
  <cp:revision>1</cp:revision>
  <dcterms:created xsi:type="dcterms:W3CDTF">2018-04-11T18:46:18Z</dcterms:created>
  <dcterms:modified xsi:type="dcterms:W3CDTF">2018-04-11T18:54:04Z</dcterms:modified>
</cp:coreProperties>
</file>