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@TerritorioD</c:v>
                </c:pt>
                <c:pt idx="1">
                  <c:v>@misionesonline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1104</c:v>
                </c:pt>
                <c:pt idx="1">
                  <c:v>1685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D3-411A-AE39-E252B08D9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18192"/>
        <c:axId val="163881832"/>
      </c:barChart>
      <c:catAx>
        <c:axId val="23901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81832"/>
        <c:crosses val="autoZero"/>
        <c:auto val="1"/>
        <c:lblAlgn val="ctr"/>
        <c:lblOffset val="100"/>
        <c:noMultiLvlLbl val="0"/>
      </c:catAx>
      <c:valAx>
        <c:axId val="16388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1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ACA76-07D7-4DA8-9AD1-2F62C5CF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6EE97C-310C-42A6-9AB3-68DAD7769C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892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830C9-AC9E-4074-BD13-9258AAC8E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7F3D4-996E-4437-BDA3-DC5316463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74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</dc:title>
  <dc:creator>Administrator</dc:creator>
  <cp:lastModifiedBy>Administrator</cp:lastModifiedBy>
  <cp:revision>1</cp:revision>
  <dcterms:created xsi:type="dcterms:W3CDTF">2018-03-26T16:59:02Z</dcterms:created>
  <dcterms:modified xsi:type="dcterms:W3CDTF">2018-03-26T16:59:07Z</dcterms:modified>
</cp:coreProperties>
</file>