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Sheet1!$B$2:$B$3</c:f>
            </c:numRef>
          </c:val>
          <c:extLst>
            <c:ext xmlns:c16="http://schemas.microsoft.com/office/drawing/2014/chart" uri="{C3380CC4-5D6E-409C-BE32-E72D297353CC}">
              <c16:uniqueId val="{00000000-6DE3-4D77-BE5D-04D94BE1D9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1616384"/>
        <c:axId val="241616712"/>
      </c:barChart>
      <c:catAx>
        <c:axId val="241616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616712"/>
        <c:crosses val="autoZero"/>
        <c:auto val="1"/>
        <c:lblAlgn val="ctr"/>
        <c:lblOffset val="100"/>
        <c:noMultiLvlLbl val="0"/>
      </c:catAx>
      <c:valAx>
        <c:axId val="241616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616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767BE-D136-4AC4-A4C6-3F39FC263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D0B322-852B-4A70-948F-90B08F87246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761621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D7D49B-EB61-41C5-8FED-7C582004E9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03/16/2018 - 03/23/2018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6F554F-7A45-495C-84B7-0B4BE6DB9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9480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Total Interactions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Total Interactions</dc:title>
  <dc:creator>Administrator</dc:creator>
  <cp:lastModifiedBy>Administrator</cp:lastModifiedBy>
  <cp:revision>1</cp:revision>
  <dcterms:created xsi:type="dcterms:W3CDTF">2018-03-26T16:50:51Z</dcterms:created>
  <dcterms:modified xsi:type="dcterms:W3CDTF">2018-03-26T16:50:55Z</dcterms:modified>
</cp:coreProperties>
</file>