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9190-A604-48D1-902F-3AA03A5F8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6C0EA-AE84-4558-A045-54EAC6D87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443969"/>
              </p:ext>
            </p:extLst>
          </p:nvPr>
        </p:nvGraphicFramePr>
        <p:xfrm>
          <a:off x="457200" y="1731963"/>
          <a:ext cx="8229601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72980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360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853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714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9922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724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895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600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017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032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314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973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903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437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60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@TerritorioD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2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@misionesonline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10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2A550-265B-4516-9422-EC9E0C4C5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887051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2018-03-26T16:50:34Z</dcterms:created>
  <dcterms:modified xsi:type="dcterms:W3CDTF">2018-03-26T16:50:45Z</dcterms:modified>
</cp:coreProperties>
</file>