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8D53E-AB78-41C7-A0F9-1DE1A8434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62579-5DA5-4E61-A9E2-E15AD8E78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8139337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59771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63677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5043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675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22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560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517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68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73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51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752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957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13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1181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1287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692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688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678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08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05:35:03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el teatro está de festejo en el Vicente Cidade http://ow.ly/Koq330j6QDq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88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05:05:04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Inspector de Wanda afirmó que recibió amenazas del secretario de Gobierno http://ow.ly/FIx430j6Qz6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1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05:05:04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“Mis hijos están llenos de piques y sucios y son muy maltratados” http://ow.ly/TlZD30j6Qsj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1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04:05:03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Monjes budistas aprenden el idioma  en la escuela de adultos de Yacyretá http://ow.ly/RxYw30j6Q8m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038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B0B96-A579-4143-ADB9-29593684D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884092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15489-B83D-469B-A8A8-CFAA5487C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9B373-46F7-4550-B6CC-28A2E2470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975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17037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2154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97164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539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949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699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818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328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256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3212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802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850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5687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9588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517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086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818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08515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5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01:47:54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Incendio consume el aserradero Toll de Eldorado http://ow.ly/uPIb30j6WMz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32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01:47:15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VamosAZoomar presentó el concurso Grandes Zoomadores http://ow.ly/1jmE30j6WMb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8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01:00:09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primera vez se realizará en Oberá 'El Turismo Religioso-Circuito Espiritual' http://ow.ly/CFm030j6Cpy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88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00:05:02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día como hoy... Día de la Rehabilitación del Lisiado http://ow.ly/Yq2S30j6dcj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575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4DB2B-B464-42E4-ABFB-DAC9CB0BE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3235815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225E-4FC7-4232-A641-8A6C5C546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20AFD4-514A-4800-B498-8E3D56E0EE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687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03848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683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20468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3055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748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5073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642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238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387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92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178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46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67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20140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4468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254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2521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8796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24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Andresito: apresan a un hombre acusado de amenazar de muerte a su mujer y de acosar con material pornográfico a su hija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31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23:05:03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Estudiarán propuestas con perspectiva de género en el Parlamento de la Mujer http://ow.ly/BeDs30j6Ltx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3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Fútbol femenino: la misionera que volvió del "retiro" y, tras diez años sin jugar, se convirtió en una de las goleadoras de Independiente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07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22:50:03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Mariela Delgado consiguió el bronce en Río de Janeiro http://ow.ly/EjrU30j6Pcs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317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365AC-B8EC-4CAF-9579-A36F45229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06788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CA075-4A8B-4222-85FF-7C43AD9AE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3805F-3E76-44B8-8C91-2CA09357E8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024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965113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8713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3851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9151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918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817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41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988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243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435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478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29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808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53244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70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16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6111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7301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47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deuda en dólares creció 51.000 millones de dólares en un año y llega a 233.000 millones de dólares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2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22:35:03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destino Iguazú fue presentado a operadores turísticos en Río de Janeiro http://ow.ly/viFQ30j6Mr8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05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22:30:12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Damas Gratis en Posadas...Las entradas las pagás en Compras 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5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Condenaron a “Mi Sangre” en Estados Unidos por asociación ilícita para distribuir estupefacientes -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662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6DF0B-A681-4DDB-803A-DF8E6347F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928483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2C950-E31B-45B3-ACD5-C4FC8715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10AB0-A157-4BD8-9F98-3A0609A829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80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43858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0780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20350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685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46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259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129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596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08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826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525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930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562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18221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7737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5242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484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1489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38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22:25:02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Jorge Sampaoli: "Este es más el equipo de Messi que el mío" http://ow.ly/dRbj30j6PHp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8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22:15:01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policía investiga supuesto suicidio de un hombre en Posadas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1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22:00:39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sábado el Grupo Revelação se presenta en UMMA y las entradas se agotan...Adquirí las tuyas en Compras 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00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Comercio fronterizo: cómo continúan las acciones del gobierno en la provincia http://ow.ly/DH0430iZfIF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14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1F7F0-BB6E-4FAB-80B3-6E5EF0810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24868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6F3DC-5A7D-48A2-827C-366F4165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FA330-8A70-4D2F-A26B-6AB4DA2E3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4721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489182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2848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40567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4110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82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617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570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34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911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712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413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49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201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62683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05563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370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477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0556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60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21:54:21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Colonia Aurora: ‘Chapulin’ cayó con armas de fuego y marihuana http://ow.ly/tpCJ30j6PVx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9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21:53:13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Decomisaron cargamento de camperas ilegales en San Ignacio http://ow.ly/AGCr30j6PU3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21:51:20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arranca la 2° fecha del Apertura http://ow.ly/olkU30j6PRA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7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- 2018-03-22 21:50:40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deuda externa de la Argentina aumentó US$ 52.000 millones durante 2017 http://ow.ly/v3TE30j6PQS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05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72879-86F8-490B-8AB2-61FE5EBF7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354274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F0318-E323-4538-A122-C0BE9760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BAE891-511E-4E90-9C01-B150AB86A0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2786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06759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62154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5683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2413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088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9274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843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872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693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434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68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272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870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2321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3279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23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0430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5913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11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- 2018-03-22 21:45:00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Cristóbal López tendrá que devolver $22 millones por un proyecto de saneamiento en el Nahuel Huapi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66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F5EB1-0182-4962-839F-CE1C41D88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3648738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885</Words>
  <Application>Microsoft Office PowerPoint</Application>
  <PresentationFormat>On-screen Show (4:3)</PresentationFormat>
  <Paragraphs>590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7</dc:title>
  <dc:creator>Administrator</dc:creator>
  <cp:lastModifiedBy>Administrator</cp:lastModifiedBy>
  <cp:revision>1</cp:revision>
  <dcterms:created xsi:type="dcterms:W3CDTF">2018-03-23T17:38:29Z</dcterms:created>
  <dcterms:modified xsi:type="dcterms:W3CDTF">2018-03-23T17:46:54Z</dcterms:modified>
</cp:coreProperties>
</file>