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A91B8-C4AF-4C26-AF98-7F3E8389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A24BE-ADA3-4F20-8B57-93EE44EAC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315236"/>
              </p:ext>
            </p:extLst>
          </p:nvPr>
        </p:nvGraphicFramePr>
        <p:xfrm>
          <a:off x="457200" y="1731963"/>
          <a:ext cx="8213141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672667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49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56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65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04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118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815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946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67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70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74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899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67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687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079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36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38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707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403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11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589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09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368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17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59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Territorio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4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misionesonline.net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4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Club  El Territorio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3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BA21A-4EC8-4168-A006-1096588B4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105829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2018-03-23T17:17:07Z</dcterms:created>
  <dcterms:modified xsi:type="dcterms:W3CDTF">2018-03-23T17:17:34Z</dcterms:modified>
</cp:coreProperties>
</file>