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tadeo_gz (Tadeo Garcia Zalazar)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Sheet1!$A$2:$A$8</c:f>
              <c:numCache>
                <c:formatCode>m/d/yyyy</c:formatCode>
                <c:ptCount val="7"/>
                <c:pt idx="0">
                  <c:v>43168</c:v>
                </c:pt>
                <c:pt idx="1">
                  <c:v>43169</c:v>
                </c:pt>
                <c:pt idx="2">
                  <c:v>43170</c:v>
                </c:pt>
                <c:pt idx="3">
                  <c:v>43171</c:v>
                </c:pt>
                <c:pt idx="4">
                  <c:v>43172</c:v>
                </c:pt>
                <c:pt idx="5">
                  <c:v>43173</c:v>
                </c:pt>
                <c:pt idx="6">
                  <c:v>43174</c:v>
                </c:pt>
              </c:numCache>
            </c:numRef>
          </c:cat>
          <c:val>
            <c:numRef>
              <c:f>Sheet1!$B$2:$B$8</c:f>
              <c:numCache>
                <c:formatCode>General</c:formatCode>
                <c:ptCount val="7"/>
                <c:pt idx="1">
                  <c:v>0.19926934573231</c:v>
                </c:pt>
                <c:pt idx="2">
                  <c:v>3.3145508783559999E-2</c:v>
                </c:pt>
                <c:pt idx="3">
                  <c:v>-3.3134526176275998E-2</c:v>
                </c:pt>
                <c:pt idx="4">
                  <c:v>0.13258203513423999</c:v>
                </c:pt>
                <c:pt idx="5">
                  <c:v>6.6203243958953994E-2</c:v>
                </c:pt>
                <c:pt idx="6">
                  <c:v>9.9239166391001998E-2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6B-4BEE-ADEA-19F9F7C3DB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601312"/>
        <c:axId val="168760152"/>
      </c:lineChart>
      <c:dateAx>
        <c:axId val="2796013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760152"/>
        <c:crosses val="autoZero"/>
        <c:auto val="1"/>
        <c:lblOffset val="100"/>
        <c:baseTimeUnit val="days"/>
      </c:dateAx>
      <c:valAx>
        <c:axId val="168760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6013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A40AF4-5278-4AC7-970F-1C06DECC24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Change Rate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A8EFA80-D864-44B8-A7E1-675EC56D88E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0264072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7E325C-AE7B-4CB6-94A1-F6CE330E483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03/09/2018 - 03/15/2018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C7AEAD-8225-4DB0-8183-545B0DBE48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018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Change Rate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Change Rate</dc:title>
  <dc:creator>Administrator</dc:creator>
  <cp:lastModifiedBy>Administrator</cp:lastModifiedBy>
  <cp:revision>1</cp:revision>
  <dcterms:created xsi:type="dcterms:W3CDTF">2018-03-15T20:25:38Z</dcterms:created>
  <dcterms:modified xsi:type="dcterms:W3CDTF">2018-03-15T20:25:42Z</dcterms:modified>
</cp:coreProperties>
</file>