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41EA-4E3B-949F-9F646450E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31528"/>
        <c:axId val="276832512"/>
      </c:lineChart>
      <c:catAx>
        <c:axId val="27683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32512"/>
        <c:crosses val="autoZero"/>
        <c:auto val="1"/>
        <c:lblAlgn val="ctr"/>
        <c:lblOffset val="100"/>
        <c:noMultiLvlLbl val="0"/>
      </c:catAx>
      <c:valAx>
        <c:axId val="27683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3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EA73B-89FA-4F20-8275-77BCD994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F2507C-1894-41D3-B655-F15E8E56D2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720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F08B6-6569-4732-9913-88ED3433D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0037F-A87C-4B67-9DEE-F3231504E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29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2018-03-15T20:24:10Z</dcterms:created>
  <dcterms:modified xsi:type="dcterms:W3CDTF">2018-03-15T20:24:15Z</dcterms:modified>
</cp:coreProperties>
</file>