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CB1C-4EE5-8B13-0928141C55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658288"/>
        <c:axId val="289660256"/>
      </c:lineChart>
      <c:catAx>
        <c:axId val="28965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60256"/>
        <c:crosses val="autoZero"/>
        <c:auto val="1"/>
        <c:lblAlgn val="ctr"/>
        <c:lblOffset val="100"/>
        <c:noMultiLvlLbl val="0"/>
      </c:catAx>
      <c:valAx>
        <c:axId val="28966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5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E07EA-BD84-47A6-B6AC-B747C1BDD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1D3330-012E-40D2-8BD3-492EC000CB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3615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54859-BEBD-4445-B086-A44183E7D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03/09/2018 - 03/15/2018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38B1A-902D-4209-BC09-E9125F705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1076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2018-03-15T20:22:52Z</dcterms:created>
  <dcterms:modified xsi:type="dcterms:W3CDTF">2018-03-15T20:22:57Z</dcterms:modified>
</cp:coreProperties>
</file>