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tadeo_gz (Tadeo Garcia Zalazar)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43168</c:v>
                </c:pt>
                <c:pt idx="1">
                  <c:v>43169</c:v>
                </c:pt>
                <c:pt idx="2">
                  <c:v>43170</c:v>
                </c:pt>
                <c:pt idx="3">
                  <c:v>43171</c:v>
                </c:pt>
                <c:pt idx="4">
                  <c:v>43172</c:v>
                </c:pt>
                <c:pt idx="5">
                  <c:v>43173</c:v>
                </c:pt>
                <c:pt idx="6">
                  <c:v>43174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4.3132000000000001</c:v>
                </c:pt>
                <c:pt idx="2">
                  <c:v>0</c:v>
                </c:pt>
                <c:pt idx="3">
                  <c:v>2.4855</c:v>
                </c:pt>
                <c:pt idx="4">
                  <c:v>4.4386000000000001</c:v>
                </c:pt>
                <c:pt idx="5">
                  <c:v>1.7868999999999999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8B-4588-8495-D818FDED0E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648392"/>
        <c:axId val="168279696"/>
      </c:lineChart>
      <c:dateAx>
        <c:axId val="27564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279696"/>
        <c:crosses val="autoZero"/>
        <c:auto val="1"/>
        <c:lblOffset val="100"/>
        <c:baseTimeUnit val="days"/>
      </c:dateAx>
      <c:valAx>
        <c:axId val="16827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4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78965-C551-4BC6-BBB7-B1F873659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C4F3E0-48D3-45B1-AC0B-D60499E3B7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2468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02655-8126-4DC8-83CB-2283C62FC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03/09/2018 - 04/15/2018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41B56-2912-4C7B-86ED-29D6A1A29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315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2018-03-15T19:08:07Z</dcterms:created>
  <dcterms:modified xsi:type="dcterms:W3CDTF">2018-03-15T19:08:12Z</dcterms:modified>
</cp:coreProperties>
</file>