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tadeo_gz (Tadeo Garcia Zalazar)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43168</c:v>
                </c:pt>
                <c:pt idx="1">
                  <c:v>43169</c:v>
                </c:pt>
                <c:pt idx="2">
                  <c:v>43170</c:v>
                </c:pt>
                <c:pt idx="3">
                  <c:v>43171</c:v>
                </c:pt>
                <c:pt idx="4">
                  <c:v>43172</c:v>
                </c:pt>
                <c:pt idx="5">
                  <c:v>43173</c:v>
                </c:pt>
                <c:pt idx="6">
                  <c:v>43174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0.19926934573231</c:v>
                </c:pt>
                <c:pt idx="2">
                  <c:v>3.3145508783559999E-2</c:v>
                </c:pt>
                <c:pt idx="3">
                  <c:v>-3.3134526176275998E-2</c:v>
                </c:pt>
                <c:pt idx="4">
                  <c:v>0.13258203513423999</c:v>
                </c:pt>
                <c:pt idx="5">
                  <c:v>6.6203243958953994E-2</c:v>
                </c:pt>
                <c:pt idx="6">
                  <c:v>9.9239166391001998E-2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55-47B6-B514-824E3837EF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3327944"/>
        <c:axId val="171618464"/>
      </c:lineChart>
      <c:dateAx>
        <c:axId val="173327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18464"/>
        <c:crosses val="autoZero"/>
        <c:auto val="1"/>
        <c:lblOffset val="100"/>
        <c:baseTimeUnit val="days"/>
      </c:dateAx>
      <c:valAx>
        <c:axId val="17161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32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44A06-C5E8-4233-B59A-AE23CF4B5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CD71F-A9FA-4AC2-9E83-F272DB04C6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034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64758-C88C-4998-B6C7-FE3706297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8C566-1CE2-42F1-86D1-25D08C3C0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33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2018-03-15T19:02:12Z</dcterms:created>
  <dcterms:modified xsi:type="dcterms:W3CDTF">2018-03-15T19:02:17Z</dcterms:modified>
</cp:coreProperties>
</file>