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tadeo_gz (Tadeo Garcia Zalazar)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43168</c:v>
                </c:pt>
                <c:pt idx="1">
                  <c:v>43169</c:v>
                </c:pt>
                <c:pt idx="2">
                  <c:v>43170</c:v>
                </c:pt>
                <c:pt idx="3">
                  <c:v>43171</c:v>
                </c:pt>
                <c:pt idx="4">
                  <c:v>43172</c:v>
                </c:pt>
                <c:pt idx="5">
                  <c:v>43173</c:v>
                </c:pt>
                <c:pt idx="6">
                  <c:v>43174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3011</c:v>
                </c:pt>
                <c:pt idx="1">
                  <c:v>3017</c:v>
                </c:pt>
                <c:pt idx="2">
                  <c:v>3018</c:v>
                </c:pt>
                <c:pt idx="3">
                  <c:v>3017</c:v>
                </c:pt>
                <c:pt idx="4">
                  <c:v>3021</c:v>
                </c:pt>
                <c:pt idx="5">
                  <c:v>3023</c:v>
                </c:pt>
                <c:pt idx="6">
                  <c:v>3026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5B-4343-B21A-FED9717CB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52240"/>
        <c:axId val="274850600"/>
      </c:lineChart>
      <c:dateAx>
        <c:axId val="274852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50600"/>
        <c:crosses val="autoZero"/>
        <c:auto val="1"/>
        <c:lblOffset val="100"/>
        <c:baseTimeUnit val="days"/>
      </c:dateAx>
      <c:valAx>
        <c:axId val="27485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5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A517C-C312-4E84-942F-CB3DAAF52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556FBA-EFCA-47A8-A654-5B0637561E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10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E3239-1E5D-4FB5-B3F6-A427D2CCD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6C463-74E3-4405-BA06-CCA84B341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354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2018-03-15T18:58:23Z</dcterms:created>
  <dcterms:modified xsi:type="dcterms:W3CDTF">2018-03-15T18:58:27Z</dcterms:modified>
</cp:coreProperties>
</file>