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17F35-1F8B-46D1-8620-D51BD7946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D28C91-0F11-4049-B4FE-B8C0EBBC52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3629659"/>
              </p:ext>
            </p:extLst>
          </p:nvPr>
        </p:nvGraphicFramePr>
        <p:xfrm>
          <a:off x="457200" y="1731963"/>
          <a:ext cx="82296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781570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54269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9816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63415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2652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957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tadeo_gz (Tadeo Garcia Zalazar) - 2018-03-14 19:30:24</a:t>
                      </a:r>
                      <a:r>
                        <a:rPr lang="es-ES" sz="1000"/>
                        <a:t>
#AperturaSesionesGC2018 
Para cumplir con los desafíos que aún nos quedan necesitamos del compromiso de todos. ¡Gobernemos esta ciudad de manera participativa!🙋‍♀️🙋‍♂️
.
.
Vecina, vecino juntos tenemos muy buenas razones para seguir adelante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1.7863%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70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tadeo_gz (Tadeo Garcia Zalazar) - 2018-03-13 09:17:03</a:t>
                      </a:r>
                      <a:r>
                        <a:rPr lang="es-ES" sz="1000"/>
                        <a:t>
Ultimando detalles para el discurso de Apertura de Sesiones 
#GodoyCruz2018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4.4356%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15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tadeo_gz (Tadeo Garcia Zalazar) - 2018-03-12 15:51:59</a:t>
                      </a:r>
                      <a:r>
                        <a:rPr lang="es-ES" sz="1000"/>
                        <a:t>
San Patricio en Godoy Cruz🍀
#Sábado17 #9bares @pariolachoca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578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tadeo_gz (Tadeo Garcia Zalazar) - 2018-03-12 00:30:51</a:t>
                      </a:r>
                      <a:r>
                        <a:rPr lang="en-US" sz="1000"/>
                        <a:t>
Senderos del pedemonte de #GodoyCruz. 
#bicicleta #Pedemonte #grupeta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411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tadeo_gz (Tadeo Garcia Zalazar) - 2018-03-10 19:41:44</a:t>
                      </a:r>
                      <a:r>
                        <a:rPr lang="es-ES" sz="1000"/>
                        <a:t>
Nuevo sistema de préstamo gratuito de #Bici.
Diseñado y fabricado en #GodoyCruz. 
Acercaré a la Muni a probarlo!
Innovación + movilidad sustentable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616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tadeo_gz (Tadeo Garcia Zalazar) - 2018-03-09 10:22:59</a:t>
                      </a:r>
                      <a:r>
                        <a:rPr lang="es-ES" sz="1000"/>
                        <a:t>
#Barrioxbarrio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3.3212%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257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312B07-BFF3-4F9C-B2AF-FB91CB8BF0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03/09/2018 - 03/15/2018</a:t>
            </a:r>
          </a:p>
        </p:txBody>
      </p:sp>
    </p:spTree>
    <p:extLst>
      <p:ext uri="{BB962C8B-B14F-4D97-AF65-F5344CB8AC3E}">
        <p14:creationId xmlns:p14="http://schemas.microsoft.com/office/powerpoint/2010/main" val="31985684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</dc:title>
  <dc:creator>Administrator</dc:creator>
  <cp:lastModifiedBy>Administrator</cp:lastModifiedBy>
  <cp:revision>1</cp:revision>
  <dcterms:created xsi:type="dcterms:W3CDTF">2018-03-15T18:40:39Z</dcterms:created>
  <dcterms:modified xsi:type="dcterms:W3CDTF">2018-03-15T18:40:48Z</dcterms:modified>
</cp:coreProperties>
</file>