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E7E0E-4151-4C5A-B328-D71F82B3F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Yapı Kredi İK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B13AB0-F7E6-4226-AE38-CBBF66029F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1670669"/>
              </p:ext>
            </p:extLst>
          </p:nvPr>
        </p:nvGraphicFramePr>
        <p:xfrm>
          <a:off x="457200" y="1731963"/>
          <a:ext cx="7653528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4582186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597597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82485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29626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83069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36909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79575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93113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90881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49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Yapı Kredi İnsan Kaynakları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208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Yapı Kredi İnsan Kaynakları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6.1097 %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25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Yapı Kredi İnsan Kaynakları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3.3569 %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014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Yapı Kredi İnsan Kaynakları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2.5928 %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258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Yapı Kredi İnsan Kaynakları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7.8973 %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258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Yapı Kredi İnsan Kaynakları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3.3591 %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106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Yapı Kredi İnsan Kaynakları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3.6479 %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179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Yapı Kredi İnsan Kaynakları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4.7835 %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672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Yapı Kredi İnsan Kaynakları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5.1754 %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966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B5171D-7F53-49ED-BFB4-C608F0D80A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01.01.2022 - 31.12.2022</a:t>
            </a:r>
          </a:p>
        </p:txBody>
      </p:sp>
    </p:spTree>
    <p:extLst>
      <p:ext uri="{BB962C8B-B14F-4D97-AF65-F5344CB8AC3E}">
        <p14:creationId xmlns:p14="http://schemas.microsoft.com/office/powerpoint/2010/main" val="4134140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65C7D-94A0-4B14-A659-1133AD328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Yapı Kredi İK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B1E2EA-FA49-45B2-A036-592F65F587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6418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8347487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671849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51727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879966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84777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1111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15656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95138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4275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781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Yapı Kredi İnsan Kaynakları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5.8067 %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430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Yapı Kredi İnsan Kaynakları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974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Yapı Kredi İnsan Kaynakları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675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81B3F-AF7B-459E-A033-8EBB11080B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01.01.2022 - 31.12.2022</a:t>
            </a:r>
          </a:p>
        </p:txBody>
      </p:sp>
    </p:spTree>
    <p:extLst>
      <p:ext uri="{BB962C8B-B14F-4D97-AF65-F5344CB8AC3E}">
        <p14:creationId xmlns:p14="http://schemas.microsoft.com/office/powerpoint/2010/main" val="33677548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284</Words>
  <Application>Microsoft Office PowerPoint</Application>
  <PresentationFormat>On-screen Show (4:3)</PresentationFormat>
  <Paragraphs>130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Key Metrics by Month | Yapı Kredi İK - 1 of 2</vt:lpstr>
      <vt:lpstr>Facebook Key Metrics by Month | Yapı Kredi İK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by Month | Yapı Kredi İK - 1 of 2</dc:title>
  <dc:creator>Administrator</dc:creator>
  <cp:lastModifiedBy>Administrator</cp:lastModifiedBy>
  <cp:revision>1</cp:revision>
  <dcterms:created xsi:type="dcterms:W3CDTF">2023-03-01T14:05:55Z</dcterms:created>
  <dcterms:modified xsi:type="dcterms:W3CDTF">2023-03-01T14:06:27Z</dcterms:modified>
</cp:coreProperties>
</file>