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D7376-C2CF-4049-9C75-8C554898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Yapı Kredi İK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DD362C-CAF6-40FB-93F9-F65F76789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417226"/>
              </p:ext>
            </p:extLst>
          </p:nvPr>
        </p:nvGraphicFramePr>
        <p:xfrm>
          <a:off x="457200" y="1731963"/>
          <a:ext cx="7653528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21636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7443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3594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1033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70242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1077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818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5602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5312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32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60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745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88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2.5928 %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43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8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09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77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88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360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07437-C56C-4C41-8570-1321715C5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2958120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7B73C-2846-415D-A6B2-A9D8FE493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Yapı Kredi İK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83033-A7AF-41BC-AF0D-5C0D74BC8F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949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021154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094874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6087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9477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28677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811188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9166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0002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408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92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94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099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Yapı Kredi İnsan Kaynakları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0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290EF-20E2-4556-9447-77F9A4C03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01.01.2022 - 31.12.2022</a:t>
            </a:r>
          </a:p>
        </p:txBody>
      </p:sp>
    </p:spTree>
    <p:extLst>
      <p:ext uri="{BB962C8B-B14F-4D97-AF65-F5344CB8AC3E}">
        <p14:creationId xmlns:p14="http://schemas.microsoft.com/office/powerpoint/2010/main" val="29227791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130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by Month | Yapı Kredi İK - 1 of 2</vt:lpstr>
      <vt:lpstr>Facebook Key Metrics by Month | Yapı Kredi İK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 | Yapı Kredi İK - 1 of 2</dc:title>
  <dc:creator>Administrator</dc:creator>
  <cp:lastModifiedBy>Administrator</cp:lastModifiedBy>
  <cp:revision>1</cp:revision>
  <dcterms:created xsi:type="dcterms:W3CDTF">2023-03-01T14:05:11Z</dcterms:created>
  <dcterms:modified xsi:type="dcterms:W3CDTF">2023-03-01T14:05:52Z</dcterms:modified>
</cp:coreProperties>
</file>