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46EEB-0C9A-4BA5-AFCB-EDE8AF3C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World&amp;Rakipler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9CB073-AB05-4068-92B8-96FEF0F728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820431"/>
              </p:ext>
            </p:extLst>
          </p:nvPr>
        </p:nvGraphicFramePr>
        <p:xfrm>
          <a:off x="457200" y="1731963"/>
          <a:ext cx="781812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0717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134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0498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9831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29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44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670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878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841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190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357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1754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08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17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Worldcard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50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Maximum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15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644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08E58-4994-461C-BF73-8FCD8E3EB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31345381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World&amp;Rakipler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World&amp;Rakipler</dc:title>
  <dc:creator>Frederik Peiniger</dc:creator>
  <cp:lastModifiedBy>Frederik Peiniger</cp:lastModifiedBy>
  <cp:revision>1</cp:revision>
  <dcterms:created xsi:type="dcterms:W3CDTF">2021-05-17T21:15:51Z</dcterms:created>
  <dcterms:modified xsi:type="dcterms:W3CDTF">2021-05-17T21:16:03Z</dcterms:modified>
</cp:coreProperties>
</file>