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CE854-B916-4F8A-88C7-F093DD08A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World&amp;Rakipler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4F8403-BCFC-4F3B-8D62-7B77AEB541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2615192"/>
              </p:ext>
            </p:extLst>
          </p:nvPr>
        </p:nvGraphicFramePr>
        <p:xfrm>
          <a:off x="457200" y="1731963"/>
          <a:ext cx="781812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08145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17407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72265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3995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40182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62343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28024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51998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78504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49217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47217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26853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096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Bonus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1577382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888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Axess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331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Maximum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243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Worldcard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761121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3535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0143BE-D6E6-4ED4-8966-277280A434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01.04.2021 - 30.04.2021</a:t>
            </a:r>
          </a:p>
        </p:txBody>
      </p:sp>
    </p:spTree>
    <p:extLst>
      <p:ext uri="{BB962C8B-B14F-4D97-AF65-F5344CB8AC3E}">
        <p14:creationId xmlns:p14="http://schemas.microsoft.com/office/powerpoint/2010/main" val="3909537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87</Words>
  <Application>Microsoft Office PowerPoint</Application>
  <PresentationFormat>On-screen Show (4:3)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World&amp;Rakipler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World&amp;Rakipler</dc:title>
  <dc:creator>Frederik Peiniger</dc:creator>
  <cp:lastModifiedBy>Frederik Peiniger</cp:lastModifiedBy>
  <cp:revision>1</cp:revision>
  <dcterms:created xsi:type="dcterms:W3CDTF">2021-05-16T20:10:22Z</dcterms:created>
  <dcterms:modified xsi:type="dcterms:W3CDTF">2021-05-16T20:10:38Z</dcterms:modified>
</cp:coreProperties>
</file>