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2-46DF-A856-2CF071AF64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2-46DF-A856-2CF071AF64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B2-46DF-A856-2CF071AF64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B2-46DF-A856-2CF071AF64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B2-46DF-A856-2CF071AF64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B2-46DF-A856-2CF071AF64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B2-46DF-A856-2CF071AF64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B2-46DF-A856-2CF071AF645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B2-46DF-A856-2CF071AF645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8B2-46DF-A856-2CF071AF645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B2-46DF-A856-2CF071AF645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8B2-46DF-A856-2CF071AF645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8B2-46DF-A856-2CF071AF645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8B2-46DF-A856-2CF071AF645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8B2-46DF-A856-2CF071AF645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8B2-46DF-A856-2CF071AF645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8B2-46DF-A856-2CF071AF6453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58B2-46DF-A856-2CF071AF6453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8B2-46DF-A856-2CF071AF6453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58B2-46DF-A856-2CF071AF6453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yapikrediadios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8B2-46DF-A856-2CF071AF6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82464"/>
        <c:axId val="297382792"/>
      </c:barChart>
      <c:catAx>
        <c:axId val="29738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2792"/>
        <c:crosses val="autoZero"/>
        <c:auto val="1"/>
        <c:lblAlgn val="ctr"/>
        <c:lblOffset val="100"/>
        <c:noMultiLvlLbl val="0"/>
      </c:catAx>
      <c:valAx>
        <c:axId val="29738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1B3E7-9089-4E25-90C8-5A2E322E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yapikrediadios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51078C-9D81-4862-BFC0-B3990B4C43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66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BD290-7F27-4E4C-AD0D-0992A65BA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01.01.2020 - 31.12.2020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8958D-89E1-4D4A-BA95-017D568D2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93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Demographics | yapikrediadios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yapikrediadios</dc:title>
  <dc:creator>Frederik Peiniger</dc:creator>
  <cp:lastModifiedBy>Frederik Peiniger</cp:lastModifiedBy>
  <cp:revision>1</cp:revision>
  <dcterms:created xsi:type="dcterms:W3CDTF">2021-01-13T10:48:39Z</dcterms:created>
  <dcterms:modified xsi:type="dcterms:W3CDTF">2021-01-13T10:48:44Z</dcterms:modified>
</cp:coreProperties>
</file>