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7F40-4F88-A12B-06AEBF841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541080"/>
        <c:axId val="252541408"/>
      </c:barChart>
      <c:catAx>
        <c:axId val="25254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41408"/>
        <c:crosses val="autoZero"/>
        <c:auto val="1"/>
        <c:lblAlgn val="ctr"/>
        <c:lblOffset val="100"/>
        <c:noMultiLvlLbl val="0"/>
      </c:catAx>
      <c:valAx>
        <c:axId val="25254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54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EC4AF-1FA5-4552-8697-858AEE69B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World&amp;Rakipler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D258B2-5FB5-4458-B106-38B52F7509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867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E683C4-B086-4868-B6BC-0A7DFB1B0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4B3C80-00F8-4F20-8B3B-C07AC3547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571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Total Interactions | World&amp;Rakipler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| World&amp;Rakipler</dc:title>
  <dc:creator>Frederik Peiniger</dc:creator>
  <cp:lastModifiedBy>Frederik Peiniger</cp:lastModifiedBy>
  <cp:revision>1</cp:revision>
  <dcterms:created xsi:type="dcterms:W3CDTF">2020-02-26T08:35:41Z</dcterms:created>
  <dcterms:modified xsi:type="dcterms:W3CDTF">2020-02-26T08:35:46Z</dcterms:modified>
</cp:coreProperties>
</file>