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26FE3-FBEC-4296-9481-8BA57F9EE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Yapi Kredi B&amp;C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BA4DD2-51FA-44C9-87AF-18B7C80384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236260"/>
              </p:ext>
            </p:extLst>
          </p:nvPr>
        </p:nvGraphicFramePr>
        <p:xfrm>
          <a:off x="457200" y="1731963"/>
          <a:ext cx="8229600" cy="240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20905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377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3386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8651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3521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4901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128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5974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7995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582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813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1.3669 %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607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672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426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48.4828 %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0212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159E2-C047-4863-B850-57F36DE797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36840175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92</Words>
  <Application>Microsoft Office PowerPoint</Application>
  <PresentationFormat>On-screen Show (4:3)</PresentationFormat>
  <Paragraphs>56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Network Key Metrics Table | Yapi Kredi B&amp;C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Network Key Metrics Table | Yapi Kredi B&amp;C</dc:title>
  <dc:creator>Administrator</dc:creator>
  <cp:lastModifiedBy>Administrator</cp:lastModifiedBy>
  <cp:revision>1</cp:revision>
  <dcterms:created xsi:type="dcterms:W3CDTF">2018-07-05T07:23:06Z</dcterms:created>
  <dcterms:modified xsi:type="dcterms:W3CDTF">2018-07-05T07:23:18Z</dcterms:modified>
</cp:coreProperties>
</file>