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Akbank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42745</c:v>
                </c:pt>
                <c:pt idx="1">
                  <c:v>42746</c:v>
                </c:pt>
                <c:pt idx="2">
                  <c:v>42747</c:v>
                </c:pt>
                <c:pt idx="3">
                  <c:v>43101</c:v>
                </c:pt>
                <c:pt idx="4">
                  <c:v>43102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39</c:v>
                </c:pt>
                <c:pt idx="1">
                  <c:v>30</c:v>
                </c:pt>
                <c:pt idx="2">
                  <c:v>15</c:v>
                </c:pt>
                <c:pt idx="3">
                  <c:v>18</c:v>
                </c:pt>
                <c:pt idx="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5B-4A20-8510-5F389C865C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Garanti Bankası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42745</c:v>
                </c:pt>
                <c:pt idx="1">
                  <c:v>42746</c:v>
                </c:pt>
                <c:pt idx="2">
                  <c:v>42747</c:v>
                </c:pt>
                <c:pt idx="3">
                  <c:v>43101</c:v>
                </c:pt>
                <c:pt idx="4">
                  <c:v>43102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15</c:v>
                </c:pt>
                <c:pt idx="1">
                  <c:v>12</c:v>
                </c:pt>
                <c:pt idx="2">
                  <c:v>14</c:v>
                </c:pt>
                <c:pt idx="3">
                  <c:v>13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5B-4A20-8510-5F389C865C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QNB Finansbank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42745</c:v>
                </c:pt>
                <c:pt idx="1">
                  <c:v>42746</c:v>
                </c:pt>
                <c:pt idx="2">
                  <c:v>42747</c:v>
                </c:pt>
                <c:pt idx="3">
                  <c:v>43101</c:v>
                </c:pt>
                <c:pt idx="4">
                  <c:v>43102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21</c:v>
                </c:pt>
                <c:pt idx="1">
                  <c:v>19</c:v>
                </c:pt>
                <c:pt idx="2">
                  <c:v>22</c:v>
                </c:pt>
                <c:pt idx="3">
                  <c:v>22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5B-4A20-8510-5F389C865C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Yapı Kredi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42745</c:v>
                </c:pt>
                <c:pt idx="1">
                  <c:v>42746</c:v>
                </c:pt>
                <c:pt idx="2">
                  <c:v>42747</c:v>
                </c:pt>
                <c:pt idx="3">
                  <c:v>43101</c:v>
                </c:pt>
                <c:pt idx="4">
                  <c:v>43102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9</c:v>
                </c:pt>
                <c:pt idx="1">
                  <c:v>13</c:v>
                </c:pt>
                <c:pt idx="2">
                  <c:v>13</c:v>
                </c:pt>
                <c:pt idx="3">
                  <c:v>5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5B-4A20-8510-5F389C865C2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Türkiye İş Bankası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42745</c:v>
                </c:pt>
                <c:pt idx="1">
                  <c:v>42746</c:v>
                </c:pt>
                <c:pt idx="2">
                  <c:v>42747</c:v>
                </c:pt>
                <c:pt idx="3">
                  <c:v>43101</c:v>
                </c:pt>
                <c:pt idx="4">
                  <c:v>43102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27</c:v>
                </c:pt>
                <c:pt idx="1">
                  <c:v>24</c:v>
                </c:pt>
                <c:pt idx="2">
                  <c:v>19</c:v>
                </c:pt>
                <c:pt idx="3">
                  <c:v>10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5B-4A20-8510-5F389C865C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586224"/>
        <c:axId val="274586552"/>
      </c:barChart>
      <c:dateAx>
        <c:axId val="274586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86552"/>
        <c:crosses val="autoZero"/>
        <c:auto val="1"/>
        <c:lblOffset val="100"/>
        <c:baseTimeUnit val="days"/>
      </c:dateAx>
      <c:valAx>
        <c:axId val="27458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8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043E9-35B0-4EA1-A429-908409754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2A3A4A-99F5-41D2-886A-F748B445F2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7854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82293-5BC3-4DD3-A934-0F6A7D3A5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01/10/2017 - 28/02/2018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898F9-7491-49CE-8073-AB6E1CB24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7567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2018-03-12T12:33:19Z</dcterms:created>
  <dcterms:modified xsi:type="dcterms:W3CDTF">2018-03-12T12:33:26Z</dcterms:modified>
</cp:coreProperties>
</file>