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05A08-455F-44E6-A5CB-D1F692544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0FF7F8-832E-49C7-9A78-B7F657D9E1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7987283"/>
              </p:ext>
            </p:extLst>
          </p:nvPr>
        </p:nvGraphicFramePr>
        <p:xfrm>
          <a:off x="457200" y="1731963"/>
          <a:ext cx="82296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80425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4342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8566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9404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1623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2691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592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- 2018-08-31 09:15:38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30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256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- 2018-08-30 08:42:12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29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467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- 2018-08-29 09:13:48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28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025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- 2018-08-28 09:13:41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27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800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- 2018-08-27 08:56:19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25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919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- 2018-08-27 08:54:21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24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153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- 2018-08-24 08:18:20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23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551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- 2018-08-23 08:58:49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22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56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- 2018-08-22 08:56:47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21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044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- 2018-08-21 08:56:54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20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133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4AEB1-9D8C-42BC-9FBB-B2B704822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4184089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CE19B-32C4-41B8-8F6E-3705635B3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697A2D-75C5-4268-A8EC-7D0268836D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2397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11197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7569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7097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2788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9129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9674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445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- 2018-08-20 09:45:29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18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045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- 2018-08-20 09:42:59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17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289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- 2018-08-17 09:03:25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16 de Agosto de 2018 (Banco 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686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- 2018-08-16 09:16:13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15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715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- 2018-08-15 08:31:08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14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776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Banco Millennium Atlântico - 2018-08-14 09:31:36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CAMPANHA DE ARBORIZACAO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390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- 2018-08-14 08:25:42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13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05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- 2018-08-13 08:53:39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11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385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- 2018-08-13 08:52:10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10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73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- 2018-08-10 09:16:56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09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161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EB1BD-1B50-44E6-A006-79B6EA728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917912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259FB-672F-4BF6-A9C1-9AF96BC4D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853636-1D18-4C8A-89A0-DDEAC0588E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7115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66781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4532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7873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7338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2103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9882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437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- 2018-08-09 09:07:41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08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360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Banco Millennium Atlântico - 2018-08-08 22:04:52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Compre já o seu bilhete.  Aceda ao site http://bit.ly/2vCeV9DCinemax e compre o seu bilhete online.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342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- 2018-08-08 07:40:11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07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128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- 2018-08-07 08:48:15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06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82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Mercados Ao Minuto BAI - 2018-08-06 09:26:36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Mercados ao Minuto BAI: 04 de Agosto de 2018 (BAI)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349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92B84-2F10-4E4A-B1EC-F4CABB65F1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897927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395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Youtube Videos Table | All Pages - 1 of 3</vt:lpstr>
      <vt:lpstr>Youtube Videos Table | All Pages - 2 of 3</vt:lpstr>
      <vt:lpstr>Youtube Videos Table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All Pages - 1 of 3</dc:title>
  <dc:creator>Administrator</dc:creator>
  <cp:lastModifiedBy>Administrator</cp:lastModifiedBy>
  <cp:revision>1</cp:revision>
  <dcterms:created xsi:type="dcterms:W3CDTF">2018-09-06T15:17:21Z</dcterms:created>
  <dcterms:modified xsi:type="dcterms:W3CDTF">2018-09-06T15:19:16Z</dcterms:modified>
</cp:coreProperties>
</file>