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7C18B-9C9B-42A7-BB77-3C84E35A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D09E1-1CFE-4D07-9E93-A3507A95D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382321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948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898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885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67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715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416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7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- 2018-08-31 09:15:38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30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42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- 2018-08-30 08:42:12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29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99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- 2018-08-29 09:13:48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9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- 2018-08-28 09:13:41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8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- 2018-08-27 08:56:19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25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76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- 2018-08-27 08:54:21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4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- 2018-08-24 08:18:20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23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2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- 2018-08-23 08:58:49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22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4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- 2018-08-22 08:56:47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21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6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- 2018-08-21 08:56:54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11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14B1A-AC3D-49C8-9A52-9D9F07180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10556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3D7EF-F717-4AF2-87B9-E51ADDD1C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A713EE-24DC-4FCE-927A-D7EE5E8C2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182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8071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09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325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68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939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782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0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- 2018-08-20 09:45:29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9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- 2018-08-20 09:42:59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9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- 2018-08-17 09:03:25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16 de Agosto de 2018 (Banco 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19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- 2018-08-16 09:16:13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15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- 2018-08-15 08:31:08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Millennium Atlântico - 2018-08-14 09:31:36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CAMPANHA DE ARBORIZACAO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0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- 2018-08-14 08:25:42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13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46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- 2018-08-13 08:53:39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11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8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- 2018-08-13 08:52:10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2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- 2018-08-10 09:16:56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09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53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A9CDC-1782-4C81-96F1-55782EC06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11245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47FEE-EF90-4EA4-8E39-BBB7EBA2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4E50A-5FA3-47FC-9BB4-8A03BCBB5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389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5622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651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61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17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263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16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3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- 2018-08-09 09:07:41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6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Millennium Atlântico - 2018-08-08 22:04:52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Compre já o seu bilhete.  Aceda ao site http://bit.ly/2vCeV9DCinemax e compre o seu bilhete online.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7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- 2018-08-08 07:40:11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3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- 2018-08-07 08:48:15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06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8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- 2018-08-06 09:26:36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3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8E443-304B-4BB9-8D68-5AE71752C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08142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All Pages - 1 of 3</vt:lpstr>
      <vt:lpstr>Youtube Videos Table | All Pages - 2 of 3</vt:lpstr>
      <vt:lpstr>Youtube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3</dc:title>
  <dc:creator>Administrator</dc:creator>
  <cp:lastModifiedBy>Administrator</cp:lastModifiedBy>
  <cp:revision>1</cp:revision>
  <dcterms:created xsi:type="dcterms:W3CDTF">2018-09-06T15:15:23Z</dcterms:created>
  <dcterms:modified xsi:type="dcterms:W3CDTF">2018-09-06T15:17:17Z</dcterms:modified>
</cp:coreProperties>
</file>