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373338</c:v>
                </c:pt>
                <c:pt idx="1">
                  <c:v>322127</c:v>
                </c:pt>
                <c:pt idx="2">
                  <c:v>282726</c:v>
                </c:pt>
                <c:pt idx="3">
                  <c:v>280185</c:v>
                </c:pt>
                <c:pt idx="4">
                  <c:v>341670</c:v>
                </c:pt>
                <c:pt idx="5">
                  <c:v>752877</c:v>
                </c:pt>
                <c:pt idx="6">
                  <c:v>623756</c:v>
                </c:pt>
              </c:numCache>
            </c:numRef>
          </c:val>
          <c:smooth val="0"/>
          <c:extLst>
            <c:ext xmlns:c16="http://schemas.microsoft.com/office/drawing/2014/chart" uri="{C3380CC4-5D6E-409C-BE32-E72D297353CC}">
              <c16:uniqueId val="{00000000-3D08-43B4-9BCC-E45E4D7C020C}"/>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593732</c:v>
                </c:pt>
                <c:pt idx="1">
                  <c:v>585956</c:v>
                </c:pt>
                <c:pt idx="2">
                  <c:v>560437</c:v>
                </c:pt>
                <c:pt idx="3">
                  <c:v>618584</c:v>
                </c:pt>
                <c:pt idx="4">
                  <c:v>590418</c:v>
                </c:pt>
                <c:pt idx="5">
                  <c:v>506529</c:v>
                </c:pt>
                <c:pt idx="6">
                  <c:v>452058</c:v>
                </c:pt>
              </c:numCache>
            </c:numRef>
          </c:val>
          <c:smooth val="0"/>
          <c:extLst>
            <c:ext xmlns:c16="http://schemas.microsoft.com/office/drawing/2014/chart" uri="{C3380CC4-5D6E-409C-BE32-E72D297353CC}">
              <c16:uniqueId val="{00000001-3D08-43B4-9BCC-E45E4D7C020C}"/>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3</c:v>
                </c:pt>
                <c:pt idx="1">
                  <c:v>16</c:v>
                </c:pt>
                <c:pt idx="2">
                  <c:v>19</c:v>
                </c:pt>
                <c:pt idx="3">
                  <c:v>9</c:v>
                </c:pt>
                <c:pt idx="4">
                  <c:v>8</c:v>
                </c:pt>
                <c:pt idx="5">
                  <c:v>15</c:v>
                </c:pt>
                <c:pt idx="6">
                  <c:v>6</c:v>
                </c:pt>
              </c:numCache>
            </c:numRef>
          </c:val>
          <c:smooth val="0"/>
          <c:extLst>
            <c:ext xmlns:c16="http://schemas.microsoft.com/office/drawing/2014/chart" uri="{C3380CC4-5D6E-409C-BE32-E72D297353CC}">
              <c16:uniqueId val="{00000002-3D08-43B4-9BCC-E45E4D7C020C}"/>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1325</c:v>
                </c:pt>
                <c:pt idx="1">
                  <c:v>5905</c:v>
                </c:pt>
                <c:pt idx="2">
                  <c:v>10303</c:v>
                </c:pt>
                <c:pt idx="3">
                  <c:v>12736</c:v>
                </c:pt>
                <c:pt idx="4">
                  <c:v>4332</c:v>
                </c:pt>
                <c:pt idx="5">
                  <c:v>1904</c:v>
                </c:pt>
                <c:pt idx="6">
                  <c:v>1265</c:v>
                </c:pt>
              </c:numCache>
            </c:numRef>
          </c:val>
          <c:smooth val="0"/>
          <c:extLst>
            <c:ext xmlns:c16="http://schemas.microsoft.com/office/drawing/2014/chart" uri="{C3380CC4-5D6E-409C-BE32-E72D297353CC}">
              <c16:uniqueId val="{00000003-3D08-43B4-9BCC-E45E4D7C020C}"/>
            </c:ext>
          </c:extLst>
        </c:ser>
        <c:dLbls>
          <c:showLegendKey val="0"/>
          <c:showVal val="0"/>
          <c:showCatName val="0"/>
          <c:showSerName val="0"/>
          <c:showPercent val="0"/>
          <c:showBubbleSize val="0"/>
        </c:dLbls>
        <c:smooth val="0"/>
        <c:axId val="315945440"/>
        <c:axId val="315947408"/>
      </c:lineChart>
      <c:dateAx>
        <c:axId val="31594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47408"/>
        <c:crosses val="autoZero"/>
        <c:auto val="1"/>
        <c:lblOffset val="100"/>
        <c:baseTimeUnit val="days"/>
      </c:dateAx>
      <c:valAx>
        <c:axId val="31594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94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150592</c:v>
                </c:pt>
                <c:pt idx="1">
                  <c:v>131131</c:v>
                </c:pt>
                <c:pt idx="2">
                  <c:v>111808</c:v>
                </c:pt>
                <c:pt idx="3">
                  <c:v>114600</c:v>
                </c:pt>
                <c:pt idx="4">
                  <c:v>159897</c:v>
                </c:pt>
                <c:pt idx="5">
                  <c:v>189514</c:v>
                </c:pt>
                <c:pt idx="6">
                  <c:v>156662</c:v>
                </c:pt>
              </c:numCache>
            </c:numRef>
          </c:val>
          <c:smooth val="0"/>
          <c:extLst>
            <c:ext xmlns:c16="http://schemas.microsoft.com/office/drawing/2014/chart" uri="{C3380CC4-5D6E-409C-BE32-E72D297353CC}">
              <c16:uniqueId val="{00000000-206B-4DFA-A137-CEAA18F190FC}"/>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166719</c:v>
                </c:pt>
                <c:pt idx="1">
                  <c:v>186821</c:v>
                </c:pt>
                <c:pt idx="2">
                  <c:v>187043</c:v>
                </c:pt>
                <c:pt idx="3">
                  <c:v>189664</c:v>
                </c:pt>
                <c:pt idx="4">
                  <c:v>188979</c:v>
                </c:pt>
                <c:pt idx="5">
                  <c:v>166208</c:v>
                </c:pt>
                <c:pt idx="6">
                  <c:v>148374</c:v>
                </c:pt>
              </c:numCache>
            </c:numRef>
          </c:val>
          <c:smooth val="0"/>
          <c:extLst>
            <c:ext xmlns:c16="http://schemas.microsoft.com/office/drawing/2014/chart" uri="{C3380CC4-5D6E-409C-BE32-E72D297353CC}">
              <c16:uniqueId val="{00000001-206B-4DFA-A137-CEAA18F190FC}"/>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3</c:v>
                </c:pt>
                <c:pt idx="1">
                  <c:v>15</c:v>
                </c:pt>
                <c:pt idx="2">
                  <c:v>11</c:v>
                </c:pt>
                <c:pt idx="3">
                  <c:v>7</c:v>
                </c:pt>
                <c:pt idx="4">
                  <c:v>8</c:v>
                </c:pt>
                <c:pt idx="5">
                  <c:v>15</c:v>
                </c:pt>
                <c:pt idx="6">
                  <c:v>6</c:v>
                </c:pt>
              </c:numCache>
            </c:numRef>
          </c:val>
          <c:smooth val="0"/>
          <c:extLst>
            <c:ext xmlns:c16="http://schemas.microsoft.com/office/drawing/2014/chart" uri="{C3380CC4-5D6E-409C-BE32-E72D297353CC}">
              <c16:uniqueId val="{00000002-206B-4DFA-A137-CEAA18F190FC}"/>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795</c:v>
                </c:pt>
                <c:pt idx="1">
                  <c:v>3245</c:v>
                </c:pt>
                <c:pt idx="2">
                  <c:v>4859</c:v>
                </c:pt>
                <c:pt idx="3">
                  <c:v>5791</c:v>
                </c:pt>
                <c:pt idx="4">
                  <c:v>2811</c:v>
                </c:pt>
                <c:pt idx="5">
                  <c:v>1177</c:v>
                </c:pt>
                <c:pt idx="6">
                  <c:v>720</c:v>
                </c:pt>
              </c:numCache>
            </c:numRef>
          </c:val>
          <c:smooth val="0"/>
          <c:extLst>
            <c:ext xmlns:c16="http://schemas.microsoft.com/office/drawing/2014/chart" uri="{C3380CC4-5D6E-409C-BE32-E72D297353CC}">
              <c16:uniqueId val="{00000003-206B-4DFA-A137-CEAA18F190FC}"/>
            </c:ext>
          </c:extLst>
        </c:ser>
        <c:dLbls>
          <c:showLegendKey val="0"/>
          <c:showVal val="0"/>
          <c:showCatName val="0"/>
          <c:showSerName val="0"/>
          <c:showPercent val="0"/>
          <c:showBubbleSize val="0"/>
        </c:dLbls>
        <c:smooth val="0"/>
        <c:axId val="399331312"/>
        <c:axId val="399337544"/>
      </c:lineChart>
      <c:dateAx>
        <c:axId val="39933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7544"/>
        <c:crosses val="autoZero"/>
        <c:auto val="1"/>
        <c:lblOffset val="100"/>
        <c:baseTimeUnit val="days"/>
      </c:dateAx>
      <c:valAx>
        <c:axId val="39933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26191</c:v>
                </c:pt>
                <c:pt idx="1">
                  <c:v>21285</c:v>
                </c:pt>
                <c:pt idx="2">
                  <c:v>17867</c:v>
                </c:pt>
                <c:pt idx="3">
                  <c:v>15903</c:v>
                </c:pt>
                <c:pt idx="4">
                  <c:v>19722</c:v>
                </c:pt>
                <c:pt idx="5">
                  <c:v>30314</c:v>
                </c:pt>
                <c:pt idx="6">
                  <c:v>24359</c:v>
                </c:pt>
              </c:numCache>
            </c:numRef>
          </c:val>
          <c:smooth val="0"/>
          <c:extLst>
            <c:ext xmlns:c16="http://schemas.microsoft.com/office/drawing/2014/chart" uri="{C3380CC4-5D6E-409C-BE32-E72D297353CC}">
              <c16:uniqueId val="{00000000-75AD-494F-8F33-4BB5C56DD2FA}"/>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25859</c:v>
                </c:pt>
                <c:pt idx="1">
                  <c:v>27476</c:v>
                </c:pt>
                <c:pt idx="2">
                  <c:v>25808</c:v>
                </c:pt>
                <c:pt idx="3">
                  <c:v>27116</c:v>
                </c:pt>
                <c:pt idx="4">
                  <c:v>26065</c:v>
                </c:pt>
                <c:pt idx="5">
                  <c:v>22948</c:v>
                </c:pt>
                <c:pt idx="6">
                  <c:v>18884</c:v>
                </c:pt>
              </c:numCache>
            </c:numRef>
          </c:val>
          <c:smooth val="0"/>
          <c:extLst>
            <c:ext xmlns:c16="http://schemas.microsoft.com/office/drawing/2014/chart" uri="{C3380CC4-5D6E-409C-BE32-E72D297353CC}">
              <c16:uniqueId val="{00000001-75AD-494F-8F33-4BB5C56DD2FA}"/>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0</c:v>
                </c:pt>
                <c:pt idx="1">
                  <c:v>1</c:v>
                </c:pt>
                <c:pt idx="2">
                  <c:v>0</c:v>
                </c:pt>
                <c:pt idx="3">
                  <c:v>1</c:v>
                </c:pt>
                <c:pt idx="4">
                  <c:v>0</c:v>
                </c:pt>
                <c:pt idx="5">
                  <c:v>1</c:v>
                </c:pt>
                <c:pt idx="6">
                  <c:v>3</c:v>
                </c:pt>
              </c:numCache>
            </c:numRef>
          </c:val>
          <c:smooth val="0"/>
          <c:extLst>
            <c:ext xmlns:c16="http://schemas.microsoft.com/office/drawing/2014/chart" uri="{C3380CC4-5D6E-409C-BE32-E72D297353CC}">
              <c16:uniqueId val="{00000002-75AD-494F-8F33-4BB5C56DD2FA}"/>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47</c:v>
                </c:pt>
                <c:pt idx="1">
                  <c:v>397</c:v>
                </c:pt>
                <c:pt idx="2">
                  <c:v>711</c:v>
                </c:pt>
                <c:pt idx="3">
                  <c:v>749</c:v>
                </c:pt>
                <c:pt idx="4">
                  <c:v>251</c:v>
                </c:pt>
                <c:pt idx="5">
                  <c:v>83</c:v>
                </c:pt>
                <c:pt idx="6">
                  <c:v>38</c:v>
                </c:pt>
              </c:numCache>
            </c:numRef>
          </c:val>
          <c:smooth val="0"/>
          <c:extLst>
            <c:ext xmlns:c16="http://schemas.microsoft.com/office/drawing/2014/chart" uri="{C3380CC4-5D6E-409C-BE32-E72D297353CC}">
              <c16:uniqueId val="{00000003-75AD-494F-8F33-4BB5C56DD2FA}"/>
            </c:ext>
          </c:extLst>
        </c:ser>
        <c:dLbls>
          <c:showLegendKey val="0"/>
          <c:showVal val="0"/>
          <c:showCatName val="0"/>
          <c:showSerName val="0"/>
          <c:showPercent val="0"/>
          <c:showBubbleSize val="0"/>
        </c:dLbls>
        <c:smooth val="0"/>
        <c:axId val="399328688"/>
        <c:axId val="399333608"/>
      </c:lineChart>
      <c:dateAx>
        <c:axId val="39932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3608"/>
        <c:crosses val="autoZero"/>
        <c:auto val="1"/>
        <c:lblOffset val="100"/>
        <c:baseTimeUnit val="days"/>
      </c:dateAx>
      <c:valAx>
        <c:axId val="39933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2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55</c:v>
                </c:pt>
                <c:pt idx="1">
                  <c:v>54</c:v>
                </c:pt>
                <c:pt idx="2">
                  <c:v>53</c:v>
                </c:pt>
                <c:pt idx="3">
                  <c:v>60</c:v>
                </c:pt>
                <c:pt idx="4">
                  <c:v>58</c:v>
                </c:pt>
                <c:pt idx="5">
                  <c:v>53</c:v>
                </c:pt>
                <c:pt idx="6">
                  <c:v>52</c:v>
                </c:pt>
              </c:numCache>
            </c:numRef>
          </c:val>
          <c:smooth val="0"/>
          <c:extLst>
            <c:ext xmlns:c16="http://schemas.microsoft.com/office/drawing/2014/chart" uri="{C3380CC4-5D6E-409C-BE32-E72D297353CC}">
              <c16:uniqueId val="{00000000-91DA-4142-BB65-391FCC4541E5}"/>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30</c:v>
                </c:pt>
                <c:pt idx="1">
                  <c:v>32</c:v>
                </c:pt>
                <c:pt idx="2">
                  <c:v>32</c:v>
                </c:pt>
                <c:pt idx="3">
                  <c:v>40</c:v>
                </c:pt>
                <c:pt idx="4">
                  <c:v>40</c:v>
                </c:pt>
                <c:pt idx="5">
                  <c:v>30</c:v>
                </c:pt>
                <c:pt idx="6">
                  <c:v>26</c:v>
                </c:pt>
              </c:numCache>
            </c:numRef>
          </c:val>
          <c:smooth val="0"/>
          <c:extLst>
            <c:ext xmlns:c16="http://schemas.microsoft.com/office/drawing/2014/chart" uri="{C3380CC4-5D6E-409C-BE32-E72D297353CC}">
              <c16:uniqueId val="{00000001-91DA-4142-BB65-391FCC4541E5}"/>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91DA-4142-BB65-391FCC4541E5}"/>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0</c:v>
                </c:pt>
                <c:pt idx="1">
                  <c:v>0</c:v>
                </c:pt>
                <c:pt idx="2">
                  <c:v>3</c:v>
                </c:pt>
                <c:pt idx="3">
                  <c:v>4</c:v>
                </c:pt>
                <c:pt idx="4">
                  <c:v>1</c:v>
                </c:pt>
                <c:pt idx="5">
                  <c:v>0</c:v>
                </c:pt>
                <c:pt idx="6">
                  <c:v>0</c:v>
                </c:pt>
              </c:numCache>
            </c:numRef>
          </c:val>
          <c:smooth val="0"/>
          <c:extLst>
            <c:ext xmlns:c16="http://schemas.microsoft.com/office/drawing/2014/chart" uri="{C3380CC4-5D6E-409C-BE32-E72D297353CC}">
              <c16:uniqueId val="{00000003-91DA-4142-BB65-391FCC4541E5}"/>
            </c:ext>
          </c:extLst>
        </c:ser>
        <c:dLbls>
          <c:showLegendKey val="0"/>
          <c:showVal val="0"/>
          <c:showCatName val="0"/>
          <c:showSerName val="0"/>
          <c:showPercent val="0"/>
          <c:showBubbleSize val="0"/>
        </c:dLbls>
        <c:smooth val="0"/>
        <c:axId val="399355584"/>
        <c:axId val="399355912"/>
      </c:lineChart>
      <c:dateAx>
        <c:axId val="39935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55912"/>
        <c:crosses val="autoZero"/>
        <c:auto val="1"/>
        <c:lblOffset val="100"/>
        <c:baseTimeUnit val="days"/>
      </c:dateAx>
      <c:valAx>
        <c:axId val="39935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5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4</c:v>
                </c:pt>
                <c:pt idx="8">
                  <c:v>11</c:v>
                </c:pt>
                <c:pt idx="9">
                  <c:v>26</c:v>
                </c:pt>
                <c:pt idx="10">
                  <c:v>29</c:v>
                </c:pt>
                <c:pt idx="11">
                  <c:v>23</c:v>
                </c:pt>
                <c:pt idx="12">
                  <c:v>28</c:v>
                </c:pt>
                <c:pt idx="13">
                  <c:v>26</c:v>
                </c:pt>
                <c:pt idx="14">
                  <c:v>26</c:v>
                </c:pt>
                <c:pt idx="15">
                  <c:v>23</c:v>
                </c:pt>
                <c:pt idx="16">
                  <c:v>27</c:v>
                </c:pt>
                <c:pt idx="17">
                  <c:v>24</c:v>
                </c:pt>
                <c:pt idx="18">
                  <c:v>27</c:v>
                </c:pt>
                <c:pt idx="19">
                  <c:v>26</c:v>
                </c:pt>
                <c:pt idx="20">
                  <c:v>28</c:v>
                </c:pt>
                <c:pt idx="21">
                  <c:v>25</c:v>
                </c:pt>
                <c:pt idx="22">
                  <c:v>22</c:v>
                </c:pt>
                <c:pt idx="23">
                  <c:v>9</c:v>
                </c:pt>
              </c:numCache>
            </c:numRef>
          </c:val>
          <c:smooth val="0"/>
          <c:extLst>
            <c:ext xmlns:c16="http://schemas.microsoft.com/office/drawing/2014/chart" uri="{C3380CC4-5D6E-409C-BE32-E72D297353CC}">
              <c16:uniqueId val="{00000000-C8B6-4D43-844E-EDFA0E2F583F}"/>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4</c:v>
                </c:pt>
                <c:pt idx="8">
                  <c:v>9</c:v>
                </c:pt>
                <c:pt idx="9">
                  <c:v>23</c:v>
                </c:pt>
                <c:pt idx="10">
                  <c:v>22</c:v>
                </c:pt>
                <c:pt idx="11">
                  <c:v>17</c:v>
                </c:pt>
                <c:pt idx="12">
                  <c:v>9</c:v>
                </c:pt>
                <c:pt idx="13">
                  <c:v>8</c:v>
                </c:pt>
                <c:pt idx="14">
                  <c:v>19</c:v>
                </c:pt>
                <c:pt idx="15">
                  <c:v>21</c:v>
                </c:pt>
                <c:pt idx="16">
                  <c:v>16</c:v>
                </c:pt>
                <c:pt idx="17">
                  <c:v>14</c:v>
                </c:pt>
                <c:pt idx="18">
                  <c:v>11</c:v>
                </c:pt>
                <c:pt idx="19">
                  <c:v>8</c:v>
                </c:pt>
                <c:pt idx="20">
                  <c:v>16</c:v>
                </c:pt>
                <c:pt idx="21">
                  <c:v>17</c:v>
                </c:pt>
                <c:pt idx="22">
                  <c:v>11</c:v>
                </c:pt>
                <c:pt idx="23">
                  <c:v>5</c:v>
                </c:pt>
              </c:numCache>
            </c:numRef>
          </c:val>
          <c:smooth val="0"/>
          <c:extLst>
            <c:ext xmlns:c16="http://schemas.microsoft.com/office/drawing/2014/chart" uri="{C3380CC4-5D6E-409C-BE32-E72D297353CC}">
              <c16:uniqueId val="{00000001-C8B6-4D43-844E-EDFA0E2F583F}"/>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8B6-4D43-844E-EDFA0E2F583F}"/>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2</c:v>
                </c:pt>
                <c:pt idx="12">
                  <c:v>0</c:v>
                </c:pt>
                <c:pt idx="13">
                  <c:v>0</c:v>
                </c:pt>
                <c:pt idx="14">
                  <c:v>0</c:v>
                </c:pt>
                <c:pt idx="15">
                  <c:v>1</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8B6-4D43-844E-EDFA0E2F583F}"/>
            </c:ext>
          </c:extLst>
        </c:ser>
        <c:dLbls>
          <c:showLegendKey val="0"/>
          <c:showVal val="0"/>
          <c:showCatName val="0"/>
          <c:showSerName val="0"/>
          <c:showPercent val="0"/>
          <c:showBubbleSize val="0"/>
        </c:dLbls>
        <c:smooth val="0"/>
        <c:axId val="421039224"/>
        <c:axId val="421042176"/>
      </c:lineChart>
      <c:catAx>
        <c:axId val="42103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42176"/>
        <c:crosses val="autoZero"/>
        <c:auto val="1"/>
        <c:lblAlgn val="ctr"/>
        <c:lblOffset val="100"/>
        <c:noMultiLvlLbl val="0"/>
      </c:catAx>
      <c:valAx>
        <c:axId val="4210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39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2Sao.vn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55</c:v>
                </c:pt>
                <c:pt idx="1">
                  <c:v>54</c:v>
                </c:pt>
                <c:pt idx="2">
                  <c:v>53</c:v>
                </c:pt>
                <c:pt idx="3">
                  <c:v>60</c:v>
                </c:pt>
                <c:pt idx="4">
                  <c:v>58</c:v>
                </c:pt>
                <c:pt idx="5">
                  <c:v>53</c:v>
                </c:pt>
                <c:pt idx="6">
                  <c:v>52</c:v>
                </c:pt>
              </c:numCache>
            </c:numRef>
          </c:val>
          <c:extLst>
            <c:ext xmlns:c16="http://schemas.microsoft.com/office/drawing/2014/chart" uri="{C3380CC4-5D6E-409C-BE32-E72D297353CC}">
              <c16:uniqueId val="{00000000-2A1D-44E9-9F74-AC1DDFF0B625}"/>
            </c:ext>
          </c:extLst>
        </c:ser>
        <c:ser>
          <c:idx val="1"/>
          <c:order val="1"/>
          <c:tx>
            <c:strRef>
              <c:f>Sheet1!$C$1</c:f>
              <c:strCache>
                <c:ptCount val="1"/>
                <c:pt idx="0">
                  <c:v>Thính</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30</c:v>
                </c:pt>
                <c:pt idx="1">
                  <c:v>32</c:v>
                </c:pt>
                <c:pt idx="2">
                  <c:v>32</c:v>
                </c:pt>
                <c:pt idx="3">
                  <c:v>40</c:v>
                </c:pt>
                <c:pt idx="4">
                  <c:v>40</c:v>
                </c:pt>
                <c:pt idx="5">
                  <c:v>30</c:v>
                </c:pt>
                <c:pt idx="6">
                  <c:v>26</c:v>
                </c:pt>
              </c:numCache>
            </c:numRef>
          </c:val>
          <c:extLst>
            <c:ext xmlns:c16="http://schemas.microsoft.com/office/drawing/2014/chart" uri="{C3380CC4-5D6E-409C-BE32-E72D297353CC}">
              <c16:uniqueId val="{00000001-2A1D-44E9-9F74-AC1DDFF0B625}"/>
            </c:ext>
          </c:extLst>
        </c:ser>
        <c:ser>
          <c:idx val="2"/>
          <c:order val="2"/>
          <c:tx>
            <c:strRef>
              <c:f>Sheet1!$D$1</c:f>
              <c:strCache>
                <c:ptCount val="1"/>
                <c:pt idx="0">
                  <c:v>Sâu Đíp</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2A1D-44E9-9F74-AC1DDFF0B625}"/>
            </c:ext>
          </c:extLst>
        </c:ser>
        <c:ser>
          <c:idx val="3"/>
          <c:order val="3"/>
          <c:tx>
            <c:strRef>
              <c:f>Sheet1!$E$1</c:f>
              <c:strCache>
                <c:ptCount val="1"/>
                <c:pt idx="0">
                  <c:v>YOLO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3</c:v>
                </c:pt>
                <c:pt idx="3">
                  <c:v>4</c:v>
                </c:pt>
                <c:pt idx="4">
                  <c:v>1</c:v>
                </c:pt>
                <c:pt idx="5">
                  <c:v>0</c:v>
                </c:pt>
                <c:pt idx="6">
                  <c:v>0</c:v>
                </c:pt>
              </c:numCache>
            </c:numRef>
          </c:val>
          <c:extLst>
            <c:ext xmlns:c16="http://schemas.microsoft.com/office/drawing/2014/chart" uri="{C3380CC4-5D6E-409C-BE32-E72D297353CC}">
              <c16:uniqueId val="{00000003-2A1D-44E9-9F74-AC1DDFF0B625}"/>
            </c:ext>
          </c:extLst>
        </c:ser>
        <c:dLbls>
          <c:showLegendKey val="0"/>
          <c:showVal val="0"/>
          <c:showCatName val="0"/>
          <c:showSerName val="0"/>
          <c:showPercent val="0"/>
          <c:showBubbleSize val="0"/>
        </c:dLbls>
        <c:gapWidth val="219"/>
        <c:overlap val="-27"/>
        <c:axId val="421033648"/>
        <c:axId val="421035288"/>
      </c:barChart>
      <c:catAx>
        <c:axId val="42103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35288"/>
        <c:crosses val="autoZero"/>
        <c:auto val="1"/>
        <c:lblAlgn val="ctr"/>
        <c:lblOffset val="100"/>
        <c:noMultiLvlLbl val="0"/>
      </c:catAx>
      <c:valAx>
        <c:axId val="42103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2Sao.vn</c:v>
                </c:pt>
                <c:pt idx="1">
                  <c:v>Thính</c:v>
                </c:pt>
                <c:pt idx="2">
                  <c:v>Sâu Đíp</c:v>
                </c:pt>
                <c:pt idx="3">
                  <c:v>YOLO</c:v>
                </c:pt>
              </c:strCache>
            </c:strRef>
          </c:cat>
          <c:val>
            <c:numRef>
              <c:f>Sheet1!$B$2:$B$5</c:f>
              <c:numCache>
                <c:formatCode>General</c:formatCode>
                <c:ptCount val="4"/>
                <c:pt idx="0">
                  <c:v>10</c:v>
                </c:pt>
                <c:pt idx="1">
                  <c:v>6</c:v>
                </c:pt>
                <c:pt idx="2">
                  <c:v>0</c:v>
                </c:pt>
                <c:pt idx="3">
                  <c:v>0</c:v>
                </c:pt>
              </c:numCache>
            </c:numRef>
          </c:val>
          <c:extLst>
            <c:ext xmlns:c16="http://schemas.microsoft.com/office/drawing/2014/chart" uri="{C3380CC4-5D6E-409C-BE32-E72D297353CC}">
              <c16:uniqueId val="{00000000-7006-4035-919B-233FA11AFF8B}"/>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2Sao.vn</c:v>
                </c:pt>
                <c:pt idx="1">
                  <c:v>Thính</c:v>
                </c:pt>
                <c:pt idx="2">
                  <c:v>Sâu Đíp</c:v>
                </c:pt>
                <c:pt idx="3">
                  <c:v>YOLO</c:v>
                </c:pt>
              </c:strCache>
            </c:strRef>
          </c:cat>
          <c:val>
            <c:numRef>
              <c:f>Sheet1!$C$2:$C$5</c:f>
              <c:numCache>
                <c:formatCode>General</c:formatCode>
                <c:ptCount val="4"/>
                <c:pt idx="0">
                  <c:v>332</c:v>
                </c:pt>
                <c:pt idx="1">
                  <c:v>172</c:v>
                </c:pt>
                <c:pt idx="2">
                  <c:v>0</c:v>
                </c:pt>
                <c:pt idx="3">
                  <c:v>8</c:v>
                </c:pt>
              </c:numCache>
            </c:numRef>
          </c:val>
          <c:extLst>
            <c:ext xmlns:c16="http://schemas.microsoft.com/office/drawing/2014/chart" uri="{C3380CC4-5D6E-409C-BE32-E72D297353CC}">
              <c16:uniqueId val="{00000001-7006-4035-919B-233FA11AFF8B}"/>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2Sao.vn</c:v>
                </c:pt>
                <c:pt idx="1">
                  <c:v>Thính</c:v>
                </c:pt>
                <c:pt idx="2">
                  <c:v>Sâu Đíp</c:v>
                </c:pt>
                <c:pt idx="3">
                  <c:v>YOLO</c:v>
                </c:pt>
              </c:strCache>
            </c:strRef>
          </c:cat>
          <c:val>
            <c:numRef>
              <c:f>Sheet1!$D$2:$D$5</c:f>
              <c:numCache>
                <c:formatCode>General</c:formatCode>
                <c:ptCount val="4"/>
                <c:pt idx="0">
                  <c:v>29</c:v>
                </c:pt>
                <c:pt idx="1">
                  <c:v>41</c:v>
                </c:pt>
                <c:pt idx="2">
                  <c:v>0</c:v>
                </c:pt>
                <c:pt idx="3">
                  <c:v>0</c:v>
                </c:pt>
              </c:numCache>
            </c:numRef>
          </c:val>
          <c:extLst>
            <c:ext xmlns:c16="http://schemas.microsoft.com/office/drawing/2014/chart" uri="{C3380CC4-5D6E-409C-BE32-E72D297353CC}">
              <c16:uniqueId val="{00000002-7006-4035-919B-233FA11AFF8B}"/>
            </c:ext>
          </c:extLst>
        </c:ser>
        <c:ser>
          <c:idx val="3"/>
          <c:order val="3"/>
          <c:tx>
            <c:strRef>
              <c:f>Sheet1!$E$1</c:f>
              <c:strCache>
                <c:ptCount val="1"/>
                <c:pt idx="0">
                  <c:v>Status</c:v>
                </c:pt>
              </c:strCache>
            </c:strRef>
          </c:tx>
          <c:spPr>
            <a:solidFill>
              <a:schemeClr val="accent4"/>
            </a:solidFill>
            <a:ln>
              <a:noFill/>
            </a:ln>
            <a:effectLst/>
          </c:spPr>
          <c:invertIfNegative val="0"/>
          <c:cat>
            <c:strRef>
              <c:f>Sheet1!$A$2:$A$5</c:f>
              <c:strCache>
                <c:ptCount val="4"/>
                <c:pt idx="0">
                  <c:v>2Sao.vn</c:v>
                </c:pt>
                <c:pt idx="1">
                  <c:v>Thính</c:v>
                </c:pt>
                <c:pt idx="2">
                  <c:v>Sâu Đíp</c:v>
                </c:pt>
                <c:pt idx="3">
                  <c:v>YOLO</c:v>
                </c:pt>
              </c:strCache>
            </c:strRef>
          </c:cat>
          <c:val>
            <c:numRef>
              <c:f>Sheet1!$E$2:$E$5</c:f>
              <c:numCache>
                <c:formatCode>General</c:formatCode>
                <c:ptCount val="4"/>
                <c:pt idx="0">
                  <c:v>1</c:v>
                </c:pt>
                <c:pt idx="1">
                  <c:v>1</c:v>
                </c:pt>
                <c:pt idx="2">
                  <c:v>0</c:v>
                </c:pt>
                <c:pt idx="3">
                  <c:v>0</c:v>
                </c:pt>
              </c:numCache>
            </c:numRef>
          </c:val>
          <c:extLst>
            <c:ext xmlns:c16="http://schemas.microsoft.com/office/drawing/2014/chart" uri="{C3380CC4-5D6E-409C-BE32-E72D297353CC}">
              <c16:uniqueId val="{00000003-7006-4035-919B-233FA11AFF8B}"/>
            </c:ext>
          </c:extLst>
        </c:ser>
        <c:ser>
          <c:idx val="4"/>
          <c:order val="4"/>
          <c:tx>
            <c:strRef>
              <c:f>Sheet1!$F$1</c:f>
              <c:strCache>
                <c:ptCount val="1"/>
                <c:pt idx="0">
                  <c:v>Video</c:v>
                </c:pt>
              </c:strCache>
            </c:strRef>
          </c:tx>
          <c:spPr>
            <a:solidFill>
              <a:schemeClr val="accent5"/>
            </a:solidFill>
            <a:ln>
              <a:noFill/>
            </a:ln>
            <a:effectLst/>
          </c:spPr>
          <c:invertIfNegative val="0"/>
          <c:cat>
            <c:strRef>
              <c:f>Sheet1!$A$2:$A$5</c:f>
              <c:strCache>
                <c:ptCount val="4"/>
                <c:pt idx="0">
                  <c:v>2Sao.vn</c:v>
                </c:pt>
                <c:pt idx="1">
                  <c:v>Thính</c:v>
                </c:pt>
                <c:pt idx="2">
                  <c:v>Sâu Đíp</c:v>
                </c:pt>
                <c:pt idx="3">
                  <c:v>YOLO</c:v>
                </c:pt>
              </c:strCache>
            </c:strRef>
          </c:cat>
          <c:val>
            <c:numRef>
              <c:f>Sheet1!$F$2:$F$5</c:f>
              <c:numCache>
                <c:formatCode>General</c:formatCode>
                <c:ptCount val="4"/>
                <c:pt idx="0">
                  <c:v>7</c:v>
                </c:pt>
                <c:pt idx="1">
                  <c:v>3</c:v>
                </c:pt>
                <c:pt idx="2">
                  <c:v>0</c:v>
                </c:pt>
                <c:pt idx="3">
                  <c:v>0</c:v>
                </c:pt>
              </c:numCache>
            </c:numRef>
          </c:val>
          <c:extLst>
            <c:ext xmlns:c16="http://schemas.microsoft.com/office/drawing/2014/chart" uri="{C3380CC4-5D6E-409C-BE32-E72D297353CC}">
              <c16:uniqueId val="{00000004-7006-4035-919B-233FA11AFF8B}"/>
            </c:ext>
          </c:extLst>
        </c:ser>
        <c:ser>
          <c:idx val="5"/>
          <c:order val="5"/>
          <c:tx>
            <c:strRef>
              <c:f>Sheet1!$G$1</c:f>
              <c:strCache>
                <c:ptCount val="1"/>
                <c:pt idx="0">
                  <c:v>YouTube Video</c:v>
                </c:pt>
              </c:strCache>
            </c:strRef>
          </c:tx>
          <c:spPr>
            <a:solidFill>
              <a:schemeClr val="accent6"/>
            </a:solidFill>
            <a:ln>
              <a:noFill/>
            </a:ln>
            <a:effectLst/>
          </c:spPr>
          <c:invertIfNegative val="0"/>
          <c:cat>
            <c:strRef>
              <c:f>Sheet1!$A$2:$A$5</c:f>
              <c:strCache>
                <c:ptCount val="4"/>
                <c:pt idx="0">
                  <c:v>2Sao.vn</c:v>
                </c:pt>
                <c:pt idx="1">
                  <c:v>Thính</c:v>
                </c:pt>
                <c:pt idx="2">
                  <c:v>Sâu Đíp</c:v>
                </c:pt>
                <c:pt idx="3">
                  <c:v>YOLO</c:v>
                </c:pt>
              </c:strCache>
            </c:strRef>
          </c:cat>
          <c:val>
            <c:numRef>
              <c:f>Sheet1!$G$2:$G$5</c:f>
              <c:numCache>
                <c:formatCode>General</c:formatCode>
                <c:ptCount val="4"/>
                <c:pt idx="0">
                  <c:v>6</c:v>
                </c:pt>
                <c:pt idx="1">
                  <c:v>7</c:v>
                </c:pt>
                <c:pt idx="2">
                  <c:v>0</c:v>
                </c:pt>
                <c:pt idx="3">
                  <c:v>0</c:v>
                </c:pt>
              </c:numCache>
            </c:numRef>
          </c:val>
          <c:extLst>
            <c:ext xmlns:c16="http://schemas.microsoft.com/office/drawing/2014/chart" uri="{C3380CC4-5D6E-409C-BE32-E72D297353CC}">
              <c16:uniqueId val="{00000005-7006-4035-919B-233FA11AFF8B}"/>
            </c:ext>
          </c:extLst>
        </c:ser>
        <c:dLbls>
          <c:showLegendKey val="0"/>
          <c:showVal val="0"/>
          <c:showCatName val="0"/>
          <c:showSerName val="0"/>
          <c:showPercent val="0"/>
          <c:showBubbleSize val="0"/>
        </c:dLbls>
        <c:gapWidth val="150"/>
        <c:overlap val="100"/>
        <c:axId val="421051032"/>
        <c:axId val="421044144"/>
      </c:barChart>
      <c:catAx>
        <c:axId val="42105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44144"/>
        <c:crosses val="autoZero"/>
        <c:auto val="1"/>
        <c:lblAlgn val="ctr"/>
        <c:lblOffset val="100"/>
        <c:noMultiLvlLbl val="0"/>
      </c:catAx>
      <c:valAx>
        <c:axId val="42104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5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2Sao.vn</c:v>
                </c:pt>
              </c:strCache>
            </c:strRef>
          </c:tx>
          <c:spPr>
            <a:solidFill>
              <a:schemeClr val="accent1"/>
            </a:solidFill>
            <a:ln>
              <a:noFill/>
            </a:ln>
            <a:effectLst/>
          </c:spPr>
          <c:invertIfNegative val="0"/>
          <c:cat>
            <c:strRef>
              <c:f>Sheet1!$A$2:$A$7</c:f>
              <c:strCache>
                <c:ptCount val="6"/>
                <c:pt idx="0">
                  <c:v>Album</c:v>
                </c:pt>
                <c:pt idx="1">
                  <c:v>Link</c:v>
                </c:pt>
                <c:pt idx="2">
                  <c:v>Photo</c:v>
                </c:pt>
                <c:pt idx="3">
                  <c:v>Status</c:v>
                </c:pt>
                <c:pt idx="4">
                  <c:v>Video</c:v>
                </c:pt>
                <c:pt idx="5">
                  <c:v>YouTube Video</c:v>
                </c:pt>
              </c:strCache>
            </c:strRef>
          </c:cat>
          <c:val>
            <c:numRef>
              <c:f>Sheet1!$B$2:$B$7</c:f>
              <c:numCache>
                <c:formatCode>General</c:formatCode>
                <c:ptCount val="6"/>
                <c:pt idx="0">
                  <c:v>1.21362877518478E-2</c:v>
                </c:pt>
                <c:pt idx="1">
                  <c:v>8.7220017956886396E-4</c:v>
                </c:pt>
                <c:pt idx="2">
                  <c:v>7.4597171822718203E-3</c:v>
                </c:pt>
                <c:pt idx="3">
                  <c:v>7.3814129869809999E-4</c:v>
                </c:pt>
                <c:pt idx="4">
                  <c:v>2.70491483953538E-2</c:v>
                </c:pt>
                <c:pt idx="5">
                  <c:v>7.0735965145968E-4</c:v>
                </c:pt>
              </c:numCache>
            </c:numRef>
          </c:val>
          <c:extLst>
            <c:ext xmlns:c16="http://schemas.microsoft.com/office/drawing/2014/chart" uri="{C3380CC4-5D6E-409C-BE32-E72D297353CC}">
              <c16:uniqueId val="{00000000-64A9-437B-8EB6-BDE52237A257}"/>
            </c:ext>
          </c:extLst>
        </c:ser>
        <c:ser>
          <c:idx val="1"/>
          <c:order val="1"/>
          <c:tx>
            <c:strRef>
              <c:f>Sheet1!$C$1</c:f>
              <c:strCache>
                <c:ptCount val="1"/>
                <c:pt idx="0">
                  <c:v>Thính</c:v>
                </c:pt>
              </c:strCache>
            </c:strRef>
          </c:tx>
          <c:spPr>
            <a:solidFill>
              <a:schemeClr val="accent2"/>
            </a:solidFill>
            <a:ln>
              <a:noFill/>
            </a:ln>
            <a:effectLst/>
          </c:spPr>
          <c:invertIfNegative val="0"/>
          <c:cat>
            <c:strRef>
              <c:f>Sheet1!$A$2:$A$7</c:f>
              <c:strCache>
                <c:ptCount val="6"/>
                <c:pt idx="0">
                  <c:v>Album</c:v>
                </c:pt>
                <c:pt idx="1">
                  <c:v>Link</c:v>
                </c:pt>
                <c:pt idx="2">
                  <c:v>Photo</c:v>
                </c:pt>
                <c:pt idx="3">
                  <c:v>Status</c:v>
                </c:pt>
                <c:pt idx="4">
                  <c:v>Video</c:v>
                </c:pt>
                <c:pt idx="5">
                  <c:v>YouTube Video</c:v>
                </c:pt>
              </c:strCache>
            </c:strRef>
          </c:cat>
          <c:val>
            <c:numRef>
              <c:f>Sheet1!$C$2:$C$7</c:f>
              <c:numCache>
                <c:formatCode>General</c:formatCode>
                <c:ptCount val="6"/>
                <c:pt idx="0">
                  <c:v>3.5985375603839499E-3</c:v>
                </c:pt>
                <c:pt idx="1">
                  <c:v>3.2969406423826401E-3</c:v>
                </c:pt>
                <c:pt idx="2">
                  <c:v>2.5306696728579301E-2</c:v>
                </c:pt>
                <c:pt idx="3">
                  <c:v>1.7803153671585999E-3</c:v>
                </c:pt>
                <c:pt idx="4">
                  <c:v>7.4438528120913797E-2</c:v>
                </c:pt>
                <c:pt idx="5">
                  <c:v>1.03253821077132E-3</c:v>
                </c:pt>
              </c:numCache>
            </c:numRef>
          </c:val>
          <c:extLst>
            <c:ext xmlns:c16="http://schemas.microsoft.com/office/drawing/2014/chart" uri="{C3380CC4-5D6E-409C-BE32-E72D297353CC}">
              <c16:uniqueId val="{00000001-64A9-437B-8EB6-BDE52237A257}"/>
            </c:ext>
          </c:extLst>
        </c:ser>
        <c:ser>
          <c:idx val="2"/>
          <c:order val="2"/>
          <c:tx>
            <c:strRef>
              <c:f>Sheet1!$D$1</c:f>
              <c:strCache>
                <c:ptCount val="1"/>
                <c:pt idx="0">
                  <c:v>Sâu Đíp</c:v>
                </c:pt>
              </c:strCache>
            </c:strRef>
          </c:tx>
          <c:spPr>
            <a:solidFill>
              <a:schemeClr val="accent3"/>
            </a:solidFill>
            <a:ln>
              <a:noFill/>
            </a:ln>
            <a:effectLst/>
          </c:spPr>
          <c:invertIfNegative val="0"/>
          <c:cat>
            <c:strRef>
              <c:f>Sheet1!$A$2:$A$7</c:f>
              <c:strCache>
                <c:ptCount val="6"/>
                <c:pt idx="0">
                  <c:v>Album</c:v>
                </c:pt>
                <c:pt idx="1">
                  <c:v>Link</c:v>
                </c:pt>
                <c:pt idx="2">
                  <c:v>Photo</c:v>
                </c:pt>
                <c:pt idx="3">
                  <c:v>Status</c:v>
                </c:pt>
                <c:pt idx="4">
                  <c:v>Video</c:v>
                </c:pt>
                <c:pt idx="5">
                  <c:v>YouTube Video</c:v>
                </c:pt>
              </c:strCache>
            </c:str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64A9-437B-8EB6-BDE52237A257}"/>
            </c:ext>
          </c:extLst>
        </c:ser>
        <c:ser>
          <c:idx val="3"/>
          <c:order val="3"/>
          <c:tx>
            <c:strRef>
              <c:f>Sheet1!$E$1</c:f>
              <c:strCache>
                <c:ptCount val="1"/>
                <c:pt idx="0">
                  <c:v>YOLO</c:v>
                </c:pt>
              </c:strCache>
            </c:strRef>
          </c:tx>
          <c:spPr>
            <a:solidFill>
              <a:schemeClr val="accent4"/>
            </a:solidFill>
            <a:ln>
              <a:noFill/>
            </a:ln>
            <a:effectLst/>
          </c:spPr>
          <c:invertIfNegative val="0"/>
          <c:cat>
            <c:strRef>
              <c:f>Sheet1!$A$2:$A$7</c:f>
              <c:strCache>
                <c:ptCount val="6"/>
                <c:pt idx="0">
                  <c:v>Album</c:v>
                </c:pt>
                <c:pt idx="1">
                  <c:v>Link</c:v>
                </c:pt>
                <c:pt idx="2">
                  <c:v>Photo</c:v>
                </c:pt>
                <c:pt idx="3">
                  <c:v>Status</c:v>
                </c:pt>
                <c:pt idx="4">
                  <c:v>Video</c:v>
                </c:pt>
                <c:pt idx="5">
                  <c:v>YouTube Video</c:v>
                </c:pt>
              </c:strCache>
            </c:strRef>
          </c:cat>
          <c:val>
            <c:numRef>
              <c:f>Sheet1!$E$2:$E$7</c:f>
              <c:numCache>
                <c:formatCode>General</c:formatCode>
                <c:ptCount val="6"/>
                <c:pt idx="0">
                  <c:v>0</c:v>
                </c:pt>
                <c:pt idx="1">
                  <c:v>6.9848142034296297E-3</c:v>
                </c:pt>
                <c:pt idx="2">
                  <c:v>0</c:v>
                </c:pt>
                <c:pt idx="3">
                  <c:v>0</c:v>
                </c:pt>
                <c:pt idx="4">
                  <c:v>0</c:v>
                </c:pt>
                <c:pt idx="5">
                  <c:v>0</c:v>
                </c:pt>
              </c:numCache>
            </c:numRef>
          </c:val>
          <c:extLst>
            <c:ext xmlns:c16="http://schemas.microsoft.com/office/drawing/2014/chart" uri="{C3380CC4-5D6E-409C-BE32-E72D297353CC}">
              <c16:uniqueId val="{00000003-64A9-437B-8EB6-BDE52237A257}"/>
            </c:ext>
          </c:extLst>
        </c:ser>
        <c:dLbls>
          <c:showLegendKey val="0"/>
          <c:showVal val="0"/>
          <c:showCatName val="0"/>
          <c:showSerName val="0"/>
          <c:showPercent val="0"/>
          <c:showBubbleSize val="0"/>
        </c:dLbls>
        <c:gapWidth val="219"/>
        <c:overlap val="-27"/>
        <c:axId val="421047752"/>
        <c:axId val="421044800"/>
      </c:barChart>
      <c:catAx>
        <c:axId val="42104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44800"/>
        <c:crosses val="autoZero"/>
        <c:auto val="1"/>
        <c:lblAlgn val="ctr"/>
        <c:lblOffset val="100"/>
        <c:noMultiLvlLbl val="0"/>
      </c:catAx>
      <c:valAx>
        <c:axId val="42104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4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71810</c:v>
                </c:pt>
                <c:pt idx="1">
                  <c:v>576098</c:v>
                </c:pt>
                <c:pt idx="2">
                  <c:v>405361</c:v>
                </c:pt>
                <c:pt idx="3">
                  <c:v>81365</c:v>
                </c:pt>
                <c:pt idx="4">
                  <c:v>22775</c:v>
                </c:pt>
                <c:pt idx="5">
                  <c:v>7994</c:v>
                </c:pt>
                <c:pt idx="6">
                  <c:v>9743</c:v>
                </c:pt>
              </c:numCache>
            </c:numRef>
          </c:val>
          <c:extLst>
            <c:ext xmlns:c16="http://schemas.microsoft.com/office/drawing/2014/chart" uri="{C3380CC4-5D6E-409C-BE32-E72D297353CC}">
              <c16:uniqueId val="{00000000-18C4-4244-8943-4E10413922A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157433</c:v>
                </c:pt>
                <c:pt idx="1">
                  <c:v>962124</c:v>
                </c:pt>
                <c:pt idx="2">
                  <c:v>495897</c:v>
                </c:pt>
                <c:pt idx="3">
                  <c:v>102039</c:v>
                </c:pt>
                <c:pt idx="4">
                  <c:v>31746</c:v>
                </c:pt>
                <c:pt idx="5">
                  <c:v>9693</c:v>
                </c:pt>
                <c:pt idx="6">
                  <c:v>6683</c:v>
                </c:pt>
              </c:numCache>
            </c:numRef>
          </c:val>
          <c:extLst>
            <c:ext xmlns:c16="http://schemas.microsoft.com/office/drawing/2014/chart" uri="{C3380CC4-5D6E-409C-BE32-E72D297353CC}">
              <c16:uniqueId val="{00000001-18C4-4244-8943-4E10413922A0}"/>
            </c:ext>
          </c:extLst>
        </c:ser>
        <c:dLbls>
          <c:showLegendKey val="0"/>
          <c:showVal val="0"/>
          <c:showCatName val="0"/>
          <c:showSerName val="0"/>
          <c:showPercent val="0"/>
          <c:showBubbleSize val="0"/>
        </c:dLbls>
        <c:gapWidth val="219"/>
        <c:overlap val="-27"/>
        <c:axId val="421070384"/>
        <c:axId val="421064152"/>
      </c:barChart>
      <c:catAx>
        <c:axId val="42107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64152"/>
        <c:crosses val="autoZero"/>
        <c:auto val="1"/>
        <c:lblAlgn val="ctr"/>
        <c:lblOffset val="100"/>
        <c:noMultiLvlLbl val="0"/>
      </c:catAx>
      <c:valAx>
        <c:axId val="42106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07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65</c:v>
                </c:pt>
                <c:pt idx="1">
                  <c:v>36</c:v>
                </c:pt>
                <c:pt idx="2">
                  <c:v>14</c:v>
                </c:pt>
                <c:pt idx="3">
                  <c:v>48</c:v>
                </c:pt>
                <c:pt idx="4">
                  <c:v>46</c:v>
                </c:pt>
                <c:pt idx="5">
                  <c:v>15</c:v>
                </c:pt>
                <c:pt idx="6">
                  <c:v>10</c:v>
                </c:pt>
              </c:numCache>
            </c:numRef>
          </c:val>
          <c:smooth val="0"/>
          <c:extLst>
            <c:ext xmlns:c16="http://schemas.microsoft.com/office/drawing/2014/chart" uri="{C3380CC4-5D6E-409C-BE32-E72D297353CC}">
              <c16:uniqueId val="{00000000-CB39-4BDF-AFFC-FBE9A1C14BBC}"/>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103</c:v>
                </c:pt>
                <c:pt idx="1">
                  <c:v>97</c:v>
                </c:pt>
                <c:pt idx="2">
                  <c:v>106</c:v>
                </c:pt>
                <c:pt idx="3">
                  <c:v>90</c:v>
                </c:pt>
                <c:pt idx="4">
                  <c:v>75</c:v>
                </c:pt>
                <c:pt idx="5">
                  <c:v>32</c:v>
                </c:pt>
                <c:pt idx="6">
                  <c:v>17</c:v>
                </c:pt>
              </c:numCache>
            </c:numRef>
          </c:val>
          <c:smooth val="0"/>
          <c:extLst>
            <c:ext xmlns:c16="http://schemas.microsoft.com/office/drawing/2014/chart" uri="{C3380CC4-5D6E-409C-BE32-E72D297353CC}">
              <c16:uniqueId val="{00000001-CB39-4BDF-AFFC-FBE9A1C14BBC}"/>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CB39-4BDF-AFFC-FBE9A1C14BBC}"/>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0</c:v>
                </c:pt>
                <c:pt idx="1">
                  <c:v>0</c:v>
                </c:pt>
                <c:pt idx="2">
                  <c:v>22</c:v>
                </c:pt>
                <c:pt idx="3">
                  <c:v>12</c:v>
                </c:pt>
                <c:pt idx="4">
                  <c:v>42</c:v>
                </c:pt>
                <c:pt idx="5">
                  <c:v>0</c:v>
                </c:pt>
                <c:pt idx="6">
                  <c:v>0</c:v>
                </c:pt>
              </c:numCache>
            </c:numRef>
          </c:val>
          <c:smooth val="0"/>
          <c:extLst>
            <c:ext xmlns:c16="http://schemas.microsoft.com/office/drawing/2014/chart" uri="{C3380CC4-5D6E-409C-BE32-E72D297353CC}">
              <c16:uniqueId val="{00000003-CB39-4BDF-AFFC-FBE9A1C14BBC}"/>
            </c:ext>
          </c:extLst>
        </c:ser>
        <c:dLbls>
          <c:showLegendKey val="0"/>
          <c:showVal val="0"/>
          <c:showCatName val="0"/>
          <c:showSerName val="0"/>
          <c:showPercent val="0"/>
          <c:showBubbleSize val="0"/>
        </c:dLbls>
        <c:smooth val="0"/>
        <c:axId val="322570768"/>
        <c:axId val="322572408"/>
      </c:lineChart>
      <c:dateAx>
        <c:axId val="32257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72408"/>
        <c:crosses val="autoZero"/>
        <c:auto val="1"/>
        <c:lblOffset val="100"/>
        <c:baseTimeUnit val="days"/>
      </c:dateAx>
      <c:valAx>
        <c:axId val="32257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7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Sheet1!$A$2:$A$5</c:f>
              <c:strCache>
                <c:ptCount val="4"/>
                <c:pt idx="0">
                  <c:v>2Sao.vn</c:v>
                </c:pt>
                <c:pt idx="1">
                  <c:v>Thính</c:v>
                </c:pt>
                <c:pt idx="2">
                  <c:v>Sâu Đíp</c:v>
                </c:pt>
                <c:pt idx="3">
                  <c:v>YOLO</c:v>
                </c:pt>
              </c:strCache>
            </c:strRef>
          </c:cat>
          <c:val>
            <c:numRef>
              <c:f>Sheet1!$B$2:$B$5</c:f>
              <c:numCache>
                <c:formatCode>General</c:formatCode>
                <c:ptCount val="4"/>
                <c:pt idx="0">
                  <c:v>13361</c:v>
                </c:pt>
                <c:pt idx="1">
                  <c:v>17737</c:v>
                </c:pt>
                <c:pt idx="2">
                  <c:v>0</c:v>
                </c:pt>
                <c:pt idx="3">
                  <c:v>160</c:v>
                </c:pt>
              </c:numCache>
            </c:numRef>
          </c:val>
          <c:extLst>
            <c:ext xmlns:c16="http://schemas.microsoft.com/office/drawing/2014/chart" uri="{C3380CC4-5D6E-409C-BE32-E72D297353CC}">
              <c16:uniqueId val="{00000000-442A-494D-8DBF-36297ED6E2E6}"/>
            </c:ext>
          </c:extLst>
        </c:ser>
        <c:dLbls>
          <c:showLegendKey val="0"/>
          <c:showVal val="0"/>
          <c:showCatName val="0"/>
          <c:showSerName val="0"/>
          <c:showPercent val="0"/>
          <c:showBubbleSize val="0"/>
        </c:dLbls>
        <c:gapWidth val="219"/>
        <c:overlap val="-27"/>
        <c:axId val="322578968"/>
        <c:axId val="322578640"/>
      </c:barChart>
      <c:catAx>
        <c:axId val="322578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78640"/>
        <c:crosses val="autoZero"/>
        <c:auto val="1"/>
        <c:lblAlgn val="ctr"/>
        <c:lblOffset val="100"/>
        <c:noMultiLvlLbl val="0"/>
      </c:catAx>
      <c:valAx>
        <c:axId val="32257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7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4</c:v>
                </c:pt>
                <c:pt idx="1">
                  <c:v>4</c:v>
                </c:pt>
                <c:pt idx="2">
                  <c:v>3</c:v>
                </c:pt>
                <c:pt idx="3">
                  <c:v>3</c:v>
                </c:pt>
                <c:pt idx="4">
                  <c:v>22</c:v>
                </c:pt>
                <c:pt idx="5">
                  <c:v>1</c:v>
                </c:pt>
                <c:pt idx="6">
                  <c:v>0</c:v>
                </c:pt>
              </c:numCache>
            </c:numRef>
          </c:val>
          <c:smooth val="0"/>
          <c:extLst>
            <c:ext xmlns:c16="http://schemas.microsoft.com/office/drawing/2014/chart" uri="{C3380CC4-5D6E-409C-BE32-E72D297353CC}">
              <c16:uniqueId val="{00000000-FD1B-47E4-8796-3ED6B7829DCE}"/>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21</c:v>
                </c:pt>
                <c:pt idx="1">
                  <c:v>15</c:v>
                </c:pt>
                <c:pt idx="2">
                  <c:v>16</c:v>
                </c:pt>
                <c:pt idx="3">
                  <c:v>27</c:v>
                </c:pt>
                <c:pt idx="4">
                  <c:v>14</c:v>
                </c:pt>
                <c:pt idx="5">
                  <c:v>2</c:v>
                </c:pt>
                <c:pt idx="6">
                  <c:v>1</c:v>
                </c:pt>
              </c:numCache>
            </c:numRef>
          </c:val>
          <c:smooth val="0"/>
          <c:extLst>
            <c:ext xmlns:c16="http://schemas.microsoft.com/office/drawing/2014/chart" uri="{C3380CC4-5D6E-409C-BE32-E72D297353CC}">
              <c16:uniqueId val="{00000001-FD1B-47E4-8796-3ED6B7829DCE}"/>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FD1B-47E4-8796-3ED6B7829DCE}"/>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0</c:v>
                </c:pt>
                <c:pt idx="1">
                  <c:v>0</c:v>
                </c:pt>
                <c:pt idx="2">
                  <c:v>0</c:v>
                </c:pt>
                <c:pt idx="3">
                  <c:v>1</c:v>
                </c:pt>
                <c:pt idx="4">
                  <c:v>6</c:v>
                </c:pt>
                <c:pt idx="5">
                  <c:v>0</c:v>
                </c:pt>
                <c:pt idx="6">
                  <c:v>0</c:v>
                </c:pt>
              </c:numCache>
            </c:numRef>
          </c:val>
          <c:smooth val="0"/>
          <c:extLst>
            <c:ext xmlns:c16="http://schemas.microsoft.com/office/drawing/2014/chart" uri="{C3380CC4-5D6E-409C-BE32-E72D297353CC}">
              <c16:uniqueId val="{00000003-FD1B-47E4-8796-3ED6B7829DCE}"/>
            </c:ext>
          </c:extLst>
        </c:ser>
        <c:dLbls>
          <c:showLegendKey val="0"/>
          <c:showVal val="0"/>
          <c:showCatName val="0"/>
          <c:showSerName val="0"/>
          <c:showPercent val="0"/>
          <c:showBubbleSize val="0"/>
        </c:dLbls>
        <c:smooth val="0"/>
        <c:axId val="322584872"/>
        <c:axId val="322580936"/>
      </c:lineChart>
      <c:dateAx>
        <c:axId val="32258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0936"/>
        <c:crosses val="autoZero"/>
        <c:auto val="1"/>
        <c:lblOffset val="100"/>
        <c:baseTimeUnit val="days"/>
      </c:dateAx>
      <c:valAx>
        <c:axId val="32258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2Sao.vn</c:v>
                </c:pt>
              </c:strCache>
            </c:strRef>
          </c:tx>
          <c:spPr>
            <a:ln w="28575" cap="rnd">
              <a:solidFill>
                <a:schemeClr val="accent1"/>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Sheet1!$B$2:$B$8</c:f>
              <c:numCache>
                <c:formatCode>General</c:formatCode>
                <c:ptCount val="7"/>
                <c:pt idx="0">
                  <c:v>2</c:v>
                </c:pt>
                <c:pt idx="1">
                  <c:v>0</c:v>
                </c:pt>
                <c:pt idx="2">
                  <c:v>0</c:v>
                </c:pt>
                <c:pt idx="3">
                  <c:v>1</c:v>
                </c:pt>
                <c:pt idx="4">
                  <c:v>1</c:v>
                </c:pt>
                <c:pt idx="5">
                  <c:v>0</c:v>
                </c:pt>
                <c:pt idx="6">
                  <c:v>0</c:v>
                </c:pt>
              </c:numCache>
            </c:numRef>
          </c:val>
          <c:smooth val="0"/>
          <c:extLst>
            <c:ext xmlns:c16="http://schemas.microsoft.com/office/drawing/2014/chart" uri="{C3380CC4-5D6E-409C-BE32-E72D297353CC}">
              <c16:uniqueId val="{00000000-9D36-4678-BFE7-AD8700F8ADB1}"/>
            </c:ext>
          </c:extLst>
        </c:ser>
        <c:ser>
          <c:idx val="1"/>
          <c:order val="1"/>
          <c:tx>
            <c:strRef>
              <c:f>Sheet1!$C$1</c:f>
              <c:strCache>
                <c:ptCount val="1"/>
                <c:pt idx="0">
                  <c:v>Thính</c:v>
                </c:pt>
              </c:strCache>
            </c:strRef>
          </c:tx>
          <c:spPr>
            <a:ln w="28575" cap="rnd">
              <a:solidFill>
                <a:schemeClr val="accent2"/>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Sheet1!$C$2:$C$8</c:f>
              <c:numCache>
                <c:formatCode>General</c:formatCode>
                <c:ptCount val="7"/>
                <c:pt idx="0">
                  <c:v>3</c:v>
                </c:pt>
                <c:pt idx="1">
                  <c:v>14</c:v>
                </c:pt>
                <c:pt idx="2">
                  <c:v>11</c:v>
                </c:pt>
                <c:pt idx="3">
                  <c:v>3</c:v>
                </c:pt>
                <c:pt idx="4">
                  <c:v>8</c:v>
                </c:pt>
                <c:pt idx="5">
                  <c:v>0</c:v>
                </c:pt>
                <c:pt idx="6">
                  <c:v>0</c:v>
                </c:pt>
              </c:numCache>
            </c:numRef>
          </c:val>
          <c:smooth val="0"/>
          <c:extLst>
            <c:ext xmlns:c16="http://schemas.microsoft.com/office/drawing/2014/chart" uri="{C3380CC4-5D6E-409C-BE32-E72D297353CC}">
              <c16:uniqueId val="{00000001-9D36-4678-BFE7-AD8700F8ADB1}"/>
            </c:ext>
          </c:extLst>
        </c:ser>
        <c:ser>
          <c:idx val="2"/>
          <c:order val="2"/>
          <c:tx>
            <c:strRef>
              <c:f>Sheet1!$D$1</c:f>
              <c:strCache>
                <c:ptCount val="1"/>
                <c:pt idx="0">
                  <c:v>Sâu Đíp</c:v>
                </c:pt>
              </c:strCache>
            </c:strRef>
          </c:tx>
          <c:spPr>
            <a:ln w="28575" cap="rnd">
              <a:solidFill>
                <a:schemeClr val="accent3"/>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9D36-4678-BFE7-AD8700F8ADB1}"/>
            </c:ext>
          </c:extLst>
        </c:ser>
        <c:ser>
          <c:idx val="3"/>
          <c:order val="3"/>
          <c:tx>
            <c:strRef>
              <c:f>Sheet1!$E$1</c:f>
              <c:strCache>
                <c:ptCount val="1"/>
                <c:pt idx="0">
                  <c:v>YOLO</c:v>
                </c:pt>
              </c:strCache>
            </c:strRef>
          </c:tx>
          <c:spPr>
            <a:ln w="28575" cap="rnd">
              <a:solidFill>
                <a:schemeClr val="accent4"/>
              </a:solidFill>
              <a:round/>
            </a:ln>
            <a:effectLst/>
          </c:spPr>
          <c:marker>
            <c:symbol val="none"/>
          </c:marker>
          <c:cat>
            <c:numRef>
              <c:f>Sheet1!$A$2:$A$8</c:f>
              <c:numCache>
                <c:formatCode>m/d/yyyy</c:formatCode>
                <c:ptCount val="7"/>
                <c:pt idx="0">
                  <c:v>43962</c:v>
                </c:pt>
                <c:pt idx="1">
                  <c:v>43963</c:v>
                </c:pt>
                <c:pt idx="2">
                  <c:v>43964</c:v>
                </c:pt>
                <c:pt idx="3">
                  <c:v>43965</c:v>
                </c:pt>
                <c:pt idx="4">
                  <c:v>43966</c:v>
                </c:pt>
                <c:pt idx="5">
                  <c:v>43967</c:v>
                </c:pt>
                <c:pt idx="6">
                  <c:v>43968</c:v>
                </c:pt>
              </c:numCache>
            </c:numRef>
          </c:cat>
          <c:val>
            <c:numRef>
              <c:f>Sheet1!$E$2:$E$8</c:f>
              <c:numCache>
                <c:formatCode>General</c:formatCode>
                <c:ptCount val="7"/>
                <c:pt idx="0">
                  <c:v>0</c:v>
                </c:pt>
                <c:pt idx="1">
                  <c:v>0</c:v>
                </c:pt>
                <c:pt idx="2">
                  <c:v>7</c:v>
                </c:pt>
                <c:pt idx="3">
                  <c:v>1</c:v>
                </c:pt>
                <c:pt idx="4">
                  <c:v>14</c:v>
                </c:pt>
                <c:pt idx="5">
                  <c:v>0</c:v>
                </c:pt>
                <c:pt idx="6">
                  <c:v>0</c:v>
                </c:pt>
              </c:numCache>
            </c:numRef>
          </c:val>
          <c:smooth val="0"/>
          <c:extLst>
            <c:ext xmlns:c16="http://schemas.microsoft.com/office/drawing/2014/chart" uri="{C3380CC4-5D6E-409C-BE32-E72D297353CC}">
              <c16:uniqueId val="{00000003-9D36-4678-BFE7-AD8700F8ADB1}"/>
            </c:ext>
          </c:extLst>
        </c:ser>
        <c:dLbls>
          <c:showLegendKey val="0"/>
          <c:showVal val="0"/>
          <c:showCatName val="0"/>
          <c:showSerName val="0"/>
          <c:showPercent val="0"/>
          <c:showBubbleSize val="0"/>
        </c:dLbls>
        <c:smooth val="0"/>
        <c:axId val="322582576"/>
        <c:axId val="322581264"/>
      </c:lineChart>
      <c:dateAx>
        <c:axId val="32258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1264"/>
        <c:crosses val="autoZero"/>
        <c:auto val="1"/>
        <c:lblOffset val="100"/>
        <c:baseTimeUnit val="days"/>
      </c:dateAx>
      <c:valAx>
        <c:axId val="32258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2Sao.vn</c:v>
                </c:pt>
                <c:pt idx="1">
                  <c:v>Thính</c:v>
                </c:pt>
                <c:pt idx="2">
                  <c:v>Sâu Đíp</c:v>
                </c:pt>
                <c:pt idx="3">
                  <c:v>YOLO</c:v>
                </c:pt>
              </c:strCache>
            </c:strRef>
          </c:cat>
          <c:val>
            <c:numRef>
              <c:f>Sheet1!$B$2:$B$5</c:f>
              <c:numCache>
                <c:formatCode>General</c:formatCode>
                <c:ptCount val="4"/>
                <c:pt idx="0">
                  <c:v>13290</c:v>
                </c:pt>
                <c:pt idx="1">
                  <c:v>7063</c:v>
                </c:pt>
                <c:pt idx="2">
                  <c:v>0</c:v>
                </c:pt>
                <c:pt idx="3">
                  <c:v>0</c:v>
                </c:pt>
              </c:numCache>
            </c:numRef>
          </c:val>
          <c:extLst>
            <c:ext xmlns:c16="http://schemas.microsoft.com/office/drawing/2014/chart" uri="{C3380CC4-5D6E-409C-BE32-E72D297353CC}">
              <c16:uniqueId val="{00000000-D09E-4050-BFC1-5E76130EDEFB}"/>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2Sao.vn</c:v>
                </c:pt>
                <c:pt idx="1">
                  <c:v>Thính</c:v>
                </c:pt>
                <c:pt idx="2">
                  <c:v>Sâu Đíp</c:v>
                </c:pt>
                <c:pt idx="3">
                  <c:v>YOLO</c:v>
                </c:pt>
              </c:strCache>
            </c:strRef>
          </c:cat>
          <c:val>
            <c:numRef>
              <c:f>Sheet1!$C$2:$C$5</c:f>
              <c:numCache>
                <c:formatCode>General</c:formatCode>
                <c:ptCount val="4"/>
                <c:pt idx="0">
                  <c:v>5080</c:v>
                </c:pt>
                <c:pt idx="1">
                  <c:v>12138</c:v>
                </c:pt>
                <c:pt idx="2">
                  <c:v>0</c:v>
                </c:pt>
                <c:pt idx="3">
                  <c:v>3565</c:v>
                </c:pt>
              </c:numCache>
            </c:numRef>
          </c:val>
          <c:extLst>
            <c:ext xmlns:c16="http://schemas.microsoft.com/office/drawing/2014/chart" uri="{C3380CC4-5D6E-409C-BE32-E72D297353CC}">
              <c16:uniqueId val="{00000001-D09E-4050-BFC1-5E76130EDEFB}"/>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2Sao.vn</c:v>
                </c:pt>
                <c:pt idx="1">
                  <c:v>Thính</c:v>
                </c:pt>
                <c:pt idx="2">
                  <c:v>Sâu Đíp</c:v>
                </c:pt>
                <c:pt idx="3">
                  <c:v>YOLO</c:v>
                </c:pt>
              </c:strCache>
            </c:strRef>
          </c:cat>
          <c:val>
            <c:numRef>
              <c:f>Sheet1!$D$2:$D$5</c:f>
              <c:numCache>
                <c:formatCode>General</c:formatCode>
                <c:ptCount val="4"/>
                <c:pt idx="0">
                  <c:v>13507</c:v>
                </c:pt>
                <c:pt idx="1">
                  <c:v>17699</c:v>
                </c:pt>
                <c:pt idx="2">
                  <c:v>0</c:v>
                </c:pt>
                <c:pt idx="3">
                  <c:v>0</c:v>
                </c:pt>
              </c:numCache>
            </c:numRef>
          </c:val>
          <c:extLst>
            <c:ext xmlns:c16="http://schemas.microsoft.com/office/drawing/2014/chart" uri="{C3380CC4-5D6E-409C-BE32-E72D297353CC}">
              <c16:uniqueId val="{00000002-D09E-4050-BFC1-5E76130EDEFB}"/>
            </c:ext>
          </c:extLst>
        </c:ser>
        <c:ser>
          <c:idx val="3"/>
          <c:order val="3"/>
          <c:tx>
            <c:strRef>
              <c:f>Sheet1!$E$1</c:f>
              <c:strCache>
                <c:ptCount val="1"/>
                <c:pt idx="0">
                  <c:v>Status</c:v>
                </c:pt>
              </c:strCache>
            </c:strRef>
          </c:tx>
          <c:spPr>
            <a:solidFill>
              <a:schemeClr val="accent4"/>
            </a:solidFill>
            <a:ln>
              <a:noFill/>
            </a:ln>
            <a:effectLst/>
          </c:spPr>
          <c:invertIfNegative val="0"/>
          <c:cat>
            <c:strRef>
              <c:f>Sheet1!$A$2:$A$5</c:f>
              <c:strCache>
                <c:ptCount val="4"/>
                <c:pt idx="0">
                  <c:v>2Sao.vn</c:v>
                </c:pt>
                <c:pt idx="1">
                  <c:v>Thính</c:v>
                </c:pt>
                <c:pt idx="2">
                  <c:v>Sâu Đíp</c:v>
                </c:pt>
                <c:pt idx="3">
                  <c:v>YOLO</c:v>
                </c:pt>
              </c:strCache>
            </c:strRef>
          </c:cat>
          <c:val>
            <c:numRef>
              <c:f>Sheet1!$E$2:$E$5</c:f>
              <c:numCache>
                <c:formatCode>General</c:formatCode>
                <c:ptCount val="4"/>
                <c:pt idx="0">
                  <c:v>3466</c:v>
                </c:pt>
                <c:pt idx="1">
                  <c:v>3192</c:v>
                </c:pt>
                <c:pt idx="2">
                  <c:v>0</c:v>
                </c:pt>
                <c:pt idx="3">
                  <c:v>0</c:v>
                </c:pt>
              </c:numCache>
            </c:numRef>
          </c:val>
          <c:extLst>
            <c:ext xmlns:c16="http://schemas.microsoft.com/office/drawing/2014/chart" uri="{C3380CC4-5D6E-409C-BE32-E72D297353CC}">
              <c16:uniqueId val="{00000003-D09E-4050-BFC1-5E76130EDEFB}"/>
            </c:ext>
          </c:extLst>
        </c:ser>
        <c:ser>
          <c:idx val="4"/>
          <c:order val="4"/>
          <c:tx>
            <c:strRef>
              <c:f>Sheet1!$F$1</c:f>
              <c:strCache>
                <c:ptCount val="1"/>
                <c:pt idx="0">
                  <c:v>Video</c:v>
                </c:pt>
              </c:strCache>
            </c:strRef>
          </c:tx>
          <c:spPr>
            <a:solidFill>
              <a:schemeClr val="accent5"/>
            </a:solidFill>
            <a:ln>
              <a:noFill/>
            </a:ln>
            <a:effectLst/>
          </c:spPr>
          <c:invertIfNegative val="0"/>
          <c:cat>
            <c:strRef>
              <c:f>Sheet1!$A$2:$A$5</c:f>
              <c:strCache>
                <c:ptCount val="4"/>
                <c:pt idx="0">
                  <c:v>2Sao.vn</c:v>
                </c:pt>
                <c:pt idx="1">
                  <c:v>Thính</c:v>
                </c:pt>
                <c:pt idx="2">
                  <c:v>Sâu Đíp</c:v>
                </c:pt>
                <c:pt idx="3">
                  <c:v>YOLO</c:v>
                </c:pt>
              </c:strCache>
            </c:strRef>
          </c:cat>
          <c:val>
            <c:numRef>
              <c:f>Sheet1!$F$2:$F$5</c:f>
              <c:numCache>
                <c:formatCode>General</c:formatCode>
                <c:ptCount val="4"/>
                <c:pt idx="0">
                  <c:v>32735</c:v>
                </c:pt>
                <c:pt idx="1">
                  <c:v>35800</c:v>
                </c:pt>
                <c:pt idx="2">
                  <c:v>0</c:v>
                </c:pt>
                <c:pt idx="3">
                  <c:v>0</c:v>
                </c:pt>
              </c:numCache>
            </c:numRef>
          </c:val>
          <c:extLst>
            <c:ext xmlns:c16="http://schemas.microsoft.com/office/drawing/2014/chart" uri="{C3380CC4-5D6E-409C-BE32-E72D297353CC}">
              <c16:uniqueId val="{00000004-D09E-4050-BFC1-5E76130EDEFB}"/>
            </c:ext>
          </c:extLst>
        </c:ser>
        <c:ser>
          <c:idx val="5"/>
          <c:order val="5"/>
          <c:tx>
            <c:strRef>
              <c:f>Sheet1!$G$1</c:f>
              <c:strCache>
                <c:ptCount val="1"/>
                <c:pt idx="0">
                  <c:v>YouTube Video</c:v>
                </c:pt>
              </c:strCache>
            </c:strRef>
          </c:tx>
          <c:spPr>
            <a:solidFill>
              <a:schemeClr val="accent6"/>
            </a:solidFill>
            <a:ln>
              <a:noFill/>
            </a:ln>
            <a:effectLst/>
          </c:spPr>
          <c:invertIfNegative val="0"/>
          <c:cat>
            <c:strRef>
              <c:f>Sheet1!$A$2:$A$5</c:f>
              <c:strCache>
                <c:ptCount val="4"/>
                <c:pt idx="0">
                  <c:v>2Sao.vn</c:v>
                </c:pt>
                <c:pt idx="1">
                  <c:v>Thính</c:v>
                </c:pt>
                <c:pt idx="2">
                  <c:v>Sâu Đíp</c:v>
                </c:pt>
                <c:pt idx="3">
                  <c:v>YOLO</c:v>
                </c:pt>
              </c:strCache>
            </c:strRef>
          </c:cat>
          <c:val>
            <c:numRef>
              <c:f>Sheet1!$G$2:$G$5</c:f>
              <c:numCache>
                <c:formatCode>General</c:formatCode>
                <c:ptCount val="4"/>
                <c:pt idx="0">
                  <c:v>7771</c:v>
                </c:pt>
                <c:pt idx="1">
                  <c:v>5050</c:v>
                </c:pt>
                <c:pt idx="2">
                  <c:v>0</c:v>
                </c:pt>
                <c:pt idx="3">
                  <c:v>0</c:v>
                </c:pt>
              </c:numCache>
            </c:numRef>
          </c:val>
          <c:extLst>
            <c:ext xmlns:c16="http://schemas.microsoft.com/office/drawing/2014/chart" uri="{C3380CC4-5D6E-409C-BE32-E72D297353CC}">
              <c16:uniqueId val="{00000005-D09E-4050-BFC1-5E76130EDEFB}"/>
            </c:ext>
          </c:extLst>
        </c:ser>
        <c:dLbls>
          <c:showLegendKey val="0"/>
          <c:showVal val="0"/>
          <c:showCatName val="0"/>
          <c:showSerName val="0"/>
          <c:showPercent val="0"/>
          <c:showBubbleSize val="0"/>
        </c:dLbls>
        <c:gapWidth val="219"/>
        <c:overlap val="-27"/>
        <c:axId val="322587168"/>
        <c:axId val="322586512"/>
      </c:barChart>
      <c:catAx>
        <c:axId val="32258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6512"/>
        <c:crosses val="autoZero"/>
        <c:auto val="1"/>
        <c:lblAlgn val="ctr"/>
        <c:lblOffset val="100"/>
        <c:noMultiLvlLbl val="0"/>
      </c:catAx>
      <c:valAx>
        <c:axId val="32258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8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Album</c:v>
                </c:pt>
                <c:pt idx="1">
                  <c:v>Link</c:v>
                </c:pt>
                <c:pt idx="2">
                  <c:v>Photo</c:v>
                </c:pt>
                <c:pt idx="3">
                  <c:v>Status</c:v>
                </c:pt>
                <c:pt idx="4">
                  <c:v>Video</c:v>
                </c:pt>
                <c:pt idx="5">
                  <c:v>YouTube Video</c:v>
                </c:pt>
              </c:strCache>
            </c:strRef>
          </c:cat>
          <c:val>
            <c:numRef>
              <c:f>Sheet1!$A$2:$F$2</c:f>
              <c:numCache>
                <c:formatCode>General</c:formatCode>
                <c:ptCount val="6"/>
                <c:pt idx="0">
                  <c:v>16</c:v>
                </c:pt>
                <c:pt idx="1">
                  <c:v>512</c:v>
                </c:pt>
                <c:pt idx="2">
                  <c:v>70</c:v>
                </c:pt>
                <c:pt idx="3">
                  <c:v>2</c:v>
                </c:pt>
                <c:pt idx="4">
                  <c:v>10</c:v>
                </c:pt>
                <c:pt idx="5">
                  <c:v>13</c:v>
                </c:pt>
              </c:numCache>
            </c:numRef>
          </c:val>
          <c:extLst>
            <c:ext xmlns:c16="http://schemas.microsoft.com/office/drawing/2014/chart" uri="{C3380CC4-5D6E-409C-BE32-E72D297353CC}">
              <c16:uniqueId val="{00000000-9D26-45CA-AE04-B84CE6C4850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3ECA-C77F-41F7-858A-297C9C8C52C2}"/>
              </a:ext>
            </a:extLst>
          </p:cNvPr>
          <p:cNvSpPr>
            <a:spLocks noGrp="1"/>
          </p:cNvSpPr>
          <p:nvPr>
            <p:ph type="ctrTitle"/>
          </p:nvPr>
        </p:nvSpPr>
        <p:spPr/>
        <p:txBody>
          <a:bodyPr/>
          <a:lstStyle/>
          <a:p>
            <a:r>
              <a:rPr lang="en-US"/>
              <a:t>Social Report</a:t>
            </a:r>
          </a:p>
        </p:txBody>
      </p:sp>
      <p:sp>
        <p:nvSpPr>
          <p:cNvPr id="3" name="Subtitle 2">
            <a:extLst>
              <a:ext uri="{FF2B5EF4-FFF2-40B4-BE49-F238E27FC236}">
                <a16:creationId xmlns:a16="http://schemas.microsoft.com/office/drawing/2014/main" id="{BE4E27BB-CBD0-4F6A-AAA5-0747E7C16C30}"/>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3858601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09FA9-C5E0-41AA-A58D-8D8832266AB3}"/>
              </a:ext>
            </a:extLst>
          </p:cNvPr>
          <p:cNvSpPr>
            <a:spLocks noGrp="1"/>
          </p:cNvSpPr>
          <p:nvPr>
            <p:ph type="title"/>
          </p:nvPr>
        </p:nvSpPr>
        <p:spPr/>
        <p:txBody>
          <a:bodyPr/>
          <a:lstStyle/>
          <a:p>
            <a:r>
              <a:rPr lang="en-US"/>
              <a:t>Facebook Fans Table | 2Sao Fanpages</a:t>
            </a:r>
          </a:p>
        </p:txBody>
      </p:sp>
      <p:graphicFrame>
        <p:nvGraphicFramePr>
          <p:cNvPr id="5" name="Table Placeholder 4">
            <a:extLst>
              <a:ext uri="{FF2B5EF4-FFF2-40B4-BE49-F238E27FC236}">
                <a16:creationId xmlns:a16="http://schemas.microsoft.com/office/drawing/2014/main" id="{6836D08E-7682-40A2-88F1-0D711EEBD945}"/>
              </a:ext>
            </a:extLst>
          </p:cNvPr>
          <p:cNvGraphicFramePr>
            <a:graphicFrameLocks noGrp="1"/>
          </p:cNvGraphicFramePr>
          <p:nvPr>
            <p:ph type="tbl" sz="quarter" idx="13"/>
            <p:extLst>
              <p:ext uri="{D42A27DB-BD31-4B8C-83A1-F6EECF244321}">
                <p14:modId xmlns:p14="http://schemas.microsoft.com/office/powerpoint/2010/main" val="70498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4758882"/>
                    </a:ext>
                  </a:extLst>
                </a:gridCol>
                <a:gridCol w="1234440">
                  <a:extLst>
                    <a:ext uri="{9D8B030D-6E8A-4147-A177-3AD203B41FA5}">
                      <a16:colId xmlns:a16="http://schemas.microsoft.com/office/drawing/2014/main" val="3005123241"/>
                    </a:ext>
                  </a:extLst>
                </a:gridCol>
                <a:gridCol w="822960">
                  <a:extLst>
                    <a:ext uri="{9D8B030D-6E8A-4147-A177-3AD203B41FA5}">
                      <a16:colId xmlns:a16="http://schemas.microsoft.com/office/drawing/2014/main" val="3423009314"/>
                    </a:ext>
                  </a:extLst>
                </a:gridCol>
                <a:gridCol w="822960">
                  <a:extLst>
                    <a:ext uri="{9D8B030D-6E8A-4147-A177-3AD203B41FA5}">
                      <a16:colId xmlns:a16="http://schemas.microsoft.com/office/drawing/2014/main" val="1177917469"/>
                    </a:ext>
                  </a:extLst>
                </a:gridCol>
                <a:gridCol w="822960">
                  <a:extLst>
                    <a:ext uri="{9D8B030D-6E8A-4147-A177-3AD203B41FA5}">
                      <a16:colId xmlns:a16="http://schemas.microsoft.com/office/drawing/2014/main" val="2377438246"/>
                    </a:ext>
                  </a:extLst>
                </a:gridCol>
                <a:gridCol w="822960">
                  <a:extLst>
                    <a:ext uri="{9D8B030D-6E8A-4147-A177-3AD203B41FA5}">
                      <a16:colId xmlns:a16="http://schemas.microsoft.com/office/drawing/2014/main" val="3193653695"/>
                    </a:ext>
                  </a:extLst>
                </a:gridCol>
                <a:gridCol w="822960">
                  <a:extLst>
                    <a:ext uri="{9D8B030D-6E8A-4147-A177-3AD203B41FA5}">
                      <a16:colId xmlns:a16="http://schemas.microsoft.com/office/drawing/2014/main" val="19336200"/>
                    </a:ext>
                  </a:extLst>
                </a:gridCol>
                <a:gridCol w="822960">
                  <a:extLst>
                    <a:ext uri="{9D8B030D-6E8A-4147-A177-3AD203B41FA5}">
                      <a16:colId xmlns:a16="http://schemas.microsoft.com/office/drawing/2014/main" val="3864228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66086518"/>
                  </a:ext>
                </a:extLst>
              </a:tr>
              <a:tr h="370840">
                <a:tc>
                  <a:txBody>
                    <a:bodyPr/>
                    <a:lstStyle/>
                    <a:p>
                      <a:r>
                        <a:rPr lang="en-US" sz="1000"/>
                        <a:t>Thính</a:t>
                      </a:r>
                    </a:p>
                  </a:txBody>
                  <a:tcPr/>
                </a:tc>
                <a:tc>
                  <a:txBody>
                    <a:bodyPr/>
                    <a:lstStyle/>
                    <a:p>
                      <a:r>
                        <a:rPr lang="en-US" sz="1000"/>
                        <a:t>954887</a:t>
                      </a:r>
                    </a:p>
                  </a:txBody>
                  <a:tcPr/>
                </a:tc>
                <a:tc>
                  <a:txBody>
                    <a:bodyPr/>
                    <a:lstStyle/>
                    <a:p>
                      <a:r>
                        <a:rPr lang="en-US" sz="1000"/>
                        <a:t>441</a:t>
                      </a:r>
                    </a:p>
                  </a:txBody>
                  <a:tcPr/>
                </a:tc>
                <a:tc>
                  <a:txBody>
                    <a:bodyPr/>
                    <a:lstStyle/>
                    <a:p>
                      <a:r>
                        <a:rPr lang="en-US" sz="1000"/>
                        <a:t>0.0 %</a:t>
                      </a:r>
                    </a:p>
                  </a:txBody>
                  <a:tcPr/>
                </a:tc>
                <a:tc>
                  <a:txBody>
                    <a:bodyPr/>
                    <a:lstStyle/>
                    <a:p>
                      <a:r>
                        <a:rPr lang="en-US" sz="1000"/>
                        <a:t>913</a:t>
                      </a:r>
                    </a:p>
                  </a:txBody>
                  <a:tcPr/>
                </a:tc>
                <a:tc>
                  <a:txBody>
                    <a:bodyPr/>
                    <a:lstStyle/>
                    <a:p>
                      <a:r>
                        <a:rPr lang="en-US" sz="1000"/>
                        <a:t>0.1 %</a:t>
                      </a:r>
                    </a:p>
                  </a:txBody>
                  <a:tcPr/>
                </a:tc>
                <a:tc>
                  <a:txBody>
                    <a:bodyPr/>
                    <a:lstStyle/>
                    <a:p>
                      <a:r>
                        <a:rPr lang="en-US" sz="1000"/>
                        <a:t>3849</a:t>
                      </a:r>
                    </a:p>
                  </a:txBody>
                  <a:tcPr/>
                </a:tc>
                <a:tc>
                  <a:txBody>
                    <a:bodyPr/>
                    <a:lstStyle/>
                    <a:p>
                      <a:r>
                        <a:rPr lang="en-US" sz="1000"/>
                        <a:t>0.4 %</a:t>
                      </a:r>
                    </a:p>
                  </a:txBody>
                  <a:tcPr/>
                </a:tc>
                <a:extLst>
                  <a:ext uri="{0D108BD9-81ED-4DB2-BD59-A6C34878D82A}">
                    <a16:rowId xmlns:a16="http://schemas.microsoft.com/office/drawing/2014/main" val="4169996257"/>
                  </a:ext>
                </a:extLst>
              </a:tr>
              <a:tr h="370840">
                <a:tc>
                  <a:txBody>
                    <a:bodyPr/>
                    <a:lstStyle/>
                    <a:p>
                      <a:r>
                        <a:rPr lang="en-US" sz="1000"/>
                        <a:t>Sâu Đíp</a:t>
                      </a:r>
                    </a:p>
                  </a:txBody>
                  <a:tcPr/>
                </a:tc>
                <a:tc>
                  <a:txBody>
                    <a:bodyPr/>
                    <a:lstStyle/>
                    <a:p>
                      <a:r>
                        <a:rPr lang="en-US" sz="1000"/>
                        <a:t>76409</a:t>
                      </a:r>
                    </a:p>
                  </a:txBody>
                  <a:tcPr/>
                </a:tc>
                <a:tc>
                  <a:txBody>
                    <a:bodyPr/>
                    <a:lstStyle/>
                    <a:p>
                      <a:r>
                        <a:rPr lang="en-US" sz="1000"/>
                        <a:t>-17</a:t>
                      </a:r>
                    </a:p>
                  </a:txBody>
                  <a:tcPr/>
                </a:tc>
                <a:tc>
                  <a:txBody>
                    <a:bodyPr/>
                    <a:lstStyle/>
                    <a:p>
                      <a:r>
                        <a:rPr lang="en-US" sz="1000"/>
                        <a:t>-0.0 %</a:t>
                      </a:r>
                    </a:p>
                  </a:txBody>
                  <a:tcPr/>
                </a:tc>
                <a:tc>
                  <a:txBody>
                    <a:bodyPr/>
                    <a:lstStyle/>
                    <a:p>
                      <a:r>
                        <a:rPr lang="en-US" sz="1000"/>
                        <a:t>-41</a:t>
                      </a:r>
                    </a:p>
                  </a:txBody>
                  <a:tcPr/>
                </a:tc>
                <a:tc>
                  <a:txBody>
                    <a:bodyPr/>
                    <a:lstStyle/>
                    <a:p>
                      <a:r>
                        <a:rPr lang="en-US" sz="1000"/>
                        <a:t>-0.1 %</a:t>
                      </a:r>
                    </a:p>
                  </a:txBody>
                  <a:tcPr/>
                </a:tc>
                <a:tc>
                  <a:txBody>
                    <a:bodyPr/>
                    <a:lstStyle/>
                    <a:p>
                      <a:r>
                        <a:rPr lang="en-US" sz="1000"/>
                        <a:t>-190</a:t>
                      </a:r>
                    </a:p>
                  </a:txBody>
                  <a:tcPr/>
                </a:tc>
                <a:tc>
                  <a:txBody>
                    <a:bodyPr/>
                    <a:lstStyle/>
                    <a:p>
                      <a:r>
                        <a:rPr lang="en-US" sz="1000"/>
                        <a:t>-0.2 %</a:t>
                      </a:r>
                    </a:p>
                  </a:txBody>
                  <a:tcPr/>
                </a:tc>
                <a:extLst>
                  <a:ext uri="{0D108BD9-81ED-4DB2-BD59-A6C34878D82A}">
                    <a16:rowId xmlns:a16="http://schemas.microsoft.com/office/drawing/2014/main" val="356605112"/>
                  </a:ext>
                </a:extLst>
              </a:tr>
              <a:tr h="370840">
                <a:tc>
                  <a:txBody>
                    <a:bodyPr/>
                    <a:lstStyle/>
                    <a:p>
                      <a:r>
                        <a:rPr lang="en-US" sz="1000"/>
                        <a:t>YOLO</a:t>
                      </a:r>
                    </a:p>
                  </a:txBody>
                  <a:tcPr/>
                </a:tc>
                <a:tc>
                  <a:txBody>
                    <a:bodyPr/>
                    <a:lstStyle/>
                    <a:p>
                      <a:r>
                        <a:rPr lang="en-US" sz="1000"/>
                        <a:t>286283</a:t>
                      </a:r>
                    </a:p>
                  </a:txBody>
                  <a:tcPr/>
                </a:tc>
                <a:tc>
                  <a:txBody>
                    <a:bodyPr/>
                    <a:lstStyle/>
                    <a:p>
                      <a:r>
                        <a:rPr lang="en-US" sz="1000"/>
                        <a:t>-54</a:t>
                      </a:r>
                    </a:p>
                  </a:txBody>
                  <a:tcPr/>
                </a:tc>
                <a:tc>
                  <a:txBody>
                    <a:bodyPr/>
                    <a:lstStyle/>
                    <a:p>
                      <a:r>
                        <a:rPr lang="en-US" sz="1000"/>
                        <a:t>-0.0 %</a:t>
                      </a:r>
                    </a:p>
                  </a:txBody>
                  <a:tcPr/>
                </a:tc>
                <a:tc>
                  <a:txBody>
                    <a:bodyPr/>
                    <a:lstStyle/>
                    <a:p>
                      <a:r>
                        <a:rPr lang="en-US" sz="1000"/>
                        <a:t>-117</a:t>
                      </a:r>
                    </a:p>
                  </a:txBody>
                  <a:tcPr/>
                </a:tc>
                <a:tc>
                  <a:txBody>
                    <a:bodyPr/>
                    <a:lstStyle/>
                    <a:p>
                      <a:r>
                        <a:rPr lang="en-US" sz="1000"/>
                        <a:t>-0.0 %</a:t>
                      </a:r>
                    </a:p>
                  </a:txBody>
                  <a:tcPr/>
                </a:tc>
                <a:tc>
                  <a:txBody>
                    <a:bodyPr/>
                    <a:lstStyle/>
                    <a:p>
                      <a:r>
                        <a:rPr lang="en-US" sz="1000"/>
                        <a:t>-486</a:t>
                      </a:r>
                    </a:p>
                  </a:txBody>
                  <a:tcPr/>
                </a:tc>
                <a:tc>
                  <a:txBody>
                    <a:bodyPr/>
                    <a:lstStyle/>
                    <a:p>
                      <a:r>
                        <a:rPr lang="en-US" sz="1000"/>
                        <a:t>-0.2 %</a:t>
                      </a:r>
                    </a:p>
                  </a:txBody>
                  <a:tcPr/>
                </a:tc>
                <a:extLst>
                  <a:ext uri="{0D108BD9-81ED-4DB2-BD59-A6C34878D82A}">
                    <a16:rowId xmlns:a16="http://schemas.microsoft.com/office/drawing/2014/main" val="1868391898"/>
                  </a:ext>
                </a:extLst>
              </a:tr>
              <a:tr h="370840">
                <a:tc>
                  <a:txBody>
                    <a:bodyPr/>
                    <a:lstStyle/>
                    <a:p>
                      <a:r>
                        <a:rPr lang="en-US" sz="1000"/>
                        <a:t>2Sao.vn</a:t>
                      </a:r>
                    </a:p>
                  </a:txBody>
                  <a:tcPr/>
                </a:tc>
                <a:tc>
                  <a:txBody>
                    <a:bodyPr/>
                    <a:lstStyle/>
                    <a:p>
                      <a:r>
                        <a:rPr lang="en-US" sz="1000"/>
                        <a:t>1625705</a:t>
                      </a:r>
                    </a:p>
                  </a:txBody>
                  <a:tcPr/>
                </a:tc>
                <a:tc>
                  <a:txBody>
                    <a:bodyPr/>
                    <a:lstStyle/>
                    <a:p>
                      <a:r>
                        <a:rPr lang="en-US" sz="1000"/>
                        <a:t>-454</a:t>
                      </a:r>
                    </a:p>
                  </a:txBody>
                  <a:tcPr/>
                </a:tc>
                <a:tc>
                  <a:txBody>
                    <a:bodyPr/>
                    <a:lstStyle/>
                    <a:p>
                      <a:r>
                        <a:rPr lang="en-US" sz="1000"/>
                        <a:t>-0.0 %</a:t>
                      </a:r>
                    </a:p>
                  </a:txBody>
                  <a:tcPr/>
                </a:tc>
                <a:tc>
                  <a:txBody>
                    <a:bodyPr/>
                    <a:lstStyle/>
                    <a:p>
                      <a:r>
                        <a:rPr lang="en-US" sz="1000"/>
                        <a:t>-1034</a:t>
                      </a:r>
                    </a:p>
                  </a:txBody>
                  <a:tcPr/>
                </a:tc>
                <a:tc>
                  <a:txBody>
                    <a:bodyPr/>
                    <a:lstStyle/>
                    <a:p>
                      <a:r>
                        <a:rPr lang="en-US" sz="1000"/>
                        <a:t>-0.1 %</a:t>
                      </a:r>
                    </a:p>
                  </a:txBody>
                  <a:tcPr/>
                </a:tc>
                <a:tc>
                  <a:txBody>
                    <a:bodyPr/>
                    <a:lstStyle/>
                    <a:p>
                      <a:r>
                        <a:rPr lang="en-US" sz="1000"/>
                        <a:t>-4085</a:t>
                      </a:r>
                    </a:p>
                  </a:txBody>
                  <a:tcPr/>
                </a:tc>
                <a:tc>
                  <a:txBody>
                    <a:bodyPr/>
                    <a:lstStyle/>
                    <a:p>
                      <a:r>
                        <a:rPr lang="en-US" sz="1000"/>
                        <a:t>-0.3 %</a:t>
                      </a:r>
                    </a:p>
                  </a:txBody>
                  <a:tcPr/>
                </a:tc>
                <a:extLst>
                  <a:ext uri="{0D108BD9-81ED-4DB2-BD59-A6C34878D82A}">
                    <a16:rowId xmlns:a16="http://schemas.microsoft.com/office/drawing/2014/main" val="2831173288"/>
                  </a:ext>
                </a:extLst>
              </a:tr>
            </a:tbl>
          </a:graphicData>
        </a:graphic>
      </p:graphicFrame>
      <p:sp>
        <p:nvSpPr>
          <p:cNvPr id="4" name="Text Placeholder 3">
            <a:extLst>
              <a:ext uri="{FF2B5EF4-FFF2-40B4-BE49-F238E27FC236}">
                <a16:creationId xmlns:a16="http://schemas.microsoft.com/office/drawing/2014/main" id="{11864D8F-AAE4-4FED-B841-B26941F1FD5E}"/>
              </a:ext>
            </a:extLst>
          </p:cNvPr>
          <p:cNvSpPr>
            <a:spLocks noGrp="1"/>
          </p:cNvSpPr>
          <p:nvPr>
            <p:ph type="body" sz="quarter" idx="14"/>
          </p:nvPr>
        </p:nvSpPr>
        <p:spPr/>
        <p:txBody>
          <a:bodyPr/>
          <a:lstStyle/>
          <a:p>
            <a:r>
              <a:rPr lang="en-US"/>
              <a:t>04/17/2020 - 05/17/2020</a:t>
            </a:r>
          </a:p>
        </p:txBody>
      </p:sp>
    </p:spTree>
    <p:extLst>
      <p:ext uri="{BB962C8B-B14F-4D97-AF65-F5344CB8AC3E}">
        <p14:creationId xmlns:p14="http://schemas.microsoft.com/office/powerpoint/2010/main" val="289664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46D97-BB1A-4D9F-ABFE-579BDB52C25F}"/>
              </a:ext>
            </a:extLst>
          </p:cNvPr>
          <p:cNvSpPr>
            <a:spLocks noGrp="1"/>
          </p:cNvSpPr>
          <p:nvPr>
            <p:ph type="title"/>
          </p:nvPr>
        </p:nvSpPr>
        <p:spPr/>
        <p:txBody>
          <a:bodyPr/>
          <a:lstStyle/>
          <a:p>
            <a:r>
              <a:rPr lang="en-US"/>
              <a:t>Facebook Impressions | 2Sao Fanpages</a:t>
            </a:r>
          </a:p>
        </p:txBody>
      </p:sp>
      <p:graphicFrame>
        <p:nvGraphicFramePr>
          <p:cNvPr id="6" name="Chart Placeholder 5">
            <a:extLst>
              <a:ext uri="{FF2B5EF4-FFF2-40B4-BE49-F238E27FC236}">
                <a16:creationId xmlns:a16="http://schemas.microsoft.com/office/drawing/2014/main" id="{E53A8BD2-877B-4164-8D28-4241F58115B5}"/>
              </a:ext>
            </a:extLst>
          </p:cNvPr>
          <p:cNvGraphicFramePr>
            <a:graphicFrameLocks noGrp="1"/>
          </p:cNvGraphicFramePr>
          <p:nvPr>
            <p:ph type="chart" sz="quarter" idx="13"/>
            <p:extLst>
              <p:ext uri="{D42A27DB-BD31-4B8C-83A1-F6EECF244321}">
                <p14:modId xmlns:p14="http://schemas.microsoft.com/office/powerpoint/2010/main" val="739384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7BC146-6C8D-4200-B1F2-16826359BF43}"/>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C756F00E-C1E9-4FCE-9C19-BB2664514A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214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DEF38-0D10-49DD-B2EC-880C753E449B}"/>
              </a:ext>
            </a:extLst>
          </p:cNvPr>
          <p:cNvSpPr>
            <a:spLocks noGrp="1"/>
          </p:cNvSpPr>
          <p:nvPr>
            <p:ph type="title"/>
          </p:nvPr>
        </p:nvSpPr>
        <p:spPr/>
        <p:txBody>
          <a:bodyPr/>
          <a:lstStyle/>
          <a:p>
            <a:r>
              <a:rPr lang="en-US"/>
              <a:t>Facebook Own Posts Table | 2Sao Fanpages - 1 of 10</a:t>
            </a:r>
          </a:p>
        </p:txBody>
      </p:sp>
      <p:graphicFrame>
        <p:nvGraphicFramePr>
          <p:cNvPr id="5" name="Table Placeholder 4">
            <a:extLst>
              <a:ext uri="{FF2B5EF4-FFF2-40B4-BE49-F238E27FC236}">
                <a16:creationId xmlns:a16="http://schemas.microsoft.com/office/drawing/2014/main" id="{79EB224A-0621-4F29-9DBB-55FFB40FD040}"/>
              </a:ext>
            </a:extLst>
          </p:cNvPr>
          <p:cNvGraphicFramePr>
            <a:graphicFrameLocks noGrp="1"/>
          </p:cNvGraphicFramePr>
          <p:nvPr>
            <p:ph type="tbl" sz="quarter" idx="13"/>
            <p:extLst>
              <p:ext uri="{D42A27DB-BD31-4B8C-83A1-F6EECF244321}">
                <p14:modId xmlns:p14="http://schemas.microsoft.com/office/powerpoint/2010/main" val="341183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5914185"/>
                    </a:ext>
                  </a:extLst>
                </a:gridCol>
                <a:gridCol w="658368">
                  <a:extLst>
                    <a:ext uri="{9D8B030D-6E8A-4147-A177-3AD203B41FA5}">
                      <a16:colId xmlns:a16="http://schemas.microsoft.com/office/drawing/2014/main" val="1829104158"/>
                    </a:ext>
                  </a:extLst>
                </a:gridCol>
                <a:gridCol w="576072">
                  <a:extLst>
                    <a:ext uri="{9D8B030D-6E8A-4147-A177-3AD203B41FA5}">
                      <a16:colId xmlns:a16="http://schemas.microsoft.com/office/drawing/2014/main" val="2067380531"/>
                    </a:ext>
                  </a:extLst>
                </a:gridCol>
                <a:gridCol w="576072">
                  <a:extLst>
                    <a:ext uri="{9D8B030D-6E8A-4147-A177-3AD203B41FA5}">
                      <a16:colId xmlns:a16="http://schemas.microsoft.com/office/drawing/2014/main" val="1860593638"/>
                    </a:ext>
                  </a:extLst>
                </a:gridCol>
                <a:gridCol w="493776">
                  <a:extLst>
                    <a:ext uri="{9D8B030D-6E8A-4147-A177-3AD203B41FA5}">
                      <a16:colId xmlns:a16="http://schemas.microsoft.com/office/drawing/2014/main" val="1040495587"/>
                    </a:ext>
                  </a:extLst>
                </a:gridCol>
                <a:gridCol w="576072">
                  <a:extLst>
                    <a:ext uri="{9D8B030D-6E8A-4147-A177-3AD203B41FA5}">
                      <a16:colId xmlns:a16="http://schemas.microsoft.com/office/drawing/2014/main" val="1290595600"/>
                    </a:ext>
                  </a:extLst>
                </a:gridCol>
                <a:gridCol w="576072">
                  <a:extLst>
                    <a:ext uri="{9D8B030D-6E8A-4147-A177-3AD203B41FA5}">
                      <a16:colId xmlns:a16="http://schemas.microsoft.com/office/drawing/2014/main" val="3692675719"/>
                    </a:ext>
                  </a:extLst>
                </a:gridCol>
                <a:gridCol w="576072">
                  <a:extLst>
                    <a:ext uri="{9D8B030D-6E8A-4147-A177-3AD203B41FA5}">
                      <a16:colId xmlns:a16="http://schemas.microsoft.com/office/drawing/2014/main" val="1723825571"/>
                    </a:ext>
                  </a:extLst>
                </a:gridCol>
                <a:gridCol w="576072">
                  <a:extLst>
                    <a:ext uri="{9D8B030D-6E8A-4147-A177-3AD203B41FA5}">
                      <a16:colId xmlns:a16="http://schemas.microsoft.com/office/drawing/2014/main" val="1781281321"/>
                    </a:ext>
                  </a:extLst>
                </a:gridCol>
                <a:gridCol w="576072">
                  <a:extLst>
                    <a:ext uri="{9D8B030D-6E8A-4147-A177-3AD203B41FA5}">
                      <a16:colId xmlns:a16="http://schemas.microsoft.com/office/drawing/2014/main" val="958919905"/>
                    </a:ext>
                  </a:extLst>
                </a:gridCol>
                <a:gridCol w="658368">
                  <a:extLst>
                    <a:ext uri="{9D8B030D-6E8A-4147-A177-3AD203B41FA5}">
                      <a16:colId xmlns:a16="http://schemas.microsoft.com/office/drawing/2014/main" val="2616485613"/>
                    </a:ext>
                  </a:extLst>
                </a:gridCol>
                <a:gridCol w="329184">
                  <a:extLst>
                    <a:ext uri="{9D8B030D-6E8A-4147-A177-3AD203B41FA5}">
                      <a16:colId xmlns:a16="http://schemas.microsoft.com/office/drawing/2014/main" val="89777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169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23:15:02</a:t>
                      </a:r>
                      <a:r>
                        <a:rPr kumimoji="0" lang="vi-VN" sz="1000" b="0" i="0" u="none" strike="noStrike" kern="1200" cap="none" spc="0" normalizeH="0" baseline="0" noProof="0">
                          <a:ln>
                            <a:noFill/>
                          </a:ln>
                          <a:solidFill>
                            <a:prstClr val="black"/>
                          </a:solidFill>
                          <a:effectLst/>
                          <a:uLnTx/>
                          <a:uFillTx/>
                          <a:latin typeface="+mn-lt"/>
                          <a:ea typeface="+mn-ea"/>
                          <a:cs typeface="+mn-cs"/>
                        </a:rPr>
                        <a:t>
 Trâm Anh đã tìm được bến đỗ của cuộc đời rồi ư?
#yolo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0094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Thính - 2020-05-17 23:00:14</a:t>
                      </a:r>
                      <a:r>
                        <a:rPr kumimoji="0" lang="en-US" sz="1000" b="0" i="0" u="none" strike="noStrike" kern="1200" cap="none" spc="0" normalizeH="0" baseline="0" noProof="0">
                          <a:ln>
                            <a:noFill/>
                          </a:ln>
                          <a:solidFill>
                            <a:prstClr val="black"/>
                          </a:solidFill>
                          <a:effectLst/>
                          <a:uLnTx/>
                          <a:uFillTx/>
                          <a:latin typeface="+mn-lt"/>
                          <a:ea typeface="+mn-ea"/>
                          <a:cs typeface="+mn-cs"/>
                        </a:rPr>
                        <a:t>
 Có ai tác hợp cho cặp đôi này không ta?
#sao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54487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22:45:56</a:t>
                      </a:r>
                      <a:r>
                        <a:rPr kumimoji="0" lang="en-US" sz="1000" b="0" i="0" u="none" strike="noStrike" kern="1200" cap="none" spc="0" normalizeH="0" baseline="0" noProof="0">
                          <a:ln>
                            <a:noFill/>
                          </a:ln>
                          <a:solidFill>
                            <a:prstClr val="black"/>
                          </a:solidFill>
                          <a:effectLst/>
                          <a:uLnTx/>
                          <a:uFillTx/>
                          <a:latin typeface="+mn-lt"/>
                          <a:ea typeface="+mn-ea"/>
                          <a:cs typeface="+mn-cs"/>
                        </a:rPr>
                        <a:t>
 Quả thật, em đã sống lại một lần nữa, chúc em chăm ngoan, học giỏi &lt;3
#yolo #ntc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20834481"/>
                  </a:ext>
                </a:extLst>
              </a:tr>
            </a:tbl>
          </a:graphicData>
        </a:graphic>
      </p:graphicFrame>
      <p:sp>
        <p:nvSpPr>
          <p:cNvPr id="4" name="Text Placeholder 3">
            <a:extLst>
              <a:ext uri="{FF2B5EF4-FFF2-40B4-BE49-F238E27FC236}">
                <a16:creationId xmlns:a16="http://schemas.microsoft.com/office/drawing/2014/main" id="{3CE587E9-F8B0-4C60-A477-F8FDBCDF1F50}"/>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3795385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D408D-D68D-4100-92F0-0CAE7C61CA09}"/>
              </a:ext>
            </a:extLst>
          </p:cNvPr>
          <p:cNvSpPr>
            <a:spLocks noGrp="1"/>
          </p:cNvSpPr>
          <p:nvPr>
            <p:ph type="title"/>
          </p:nvPr>
        </p:nvSpPr>
        <p:spPr/>
        <p:txBody>
          <a:bodyPr/>
          <a:lstStyle/>
          <a:p>
            <a:r>
              <a:rPr lang="en-US"/>
              <a:t>Facebook Own Posts Table | 2Sao Fanpages - 2 of 10</a:t>
            </a:r>
          </a:p>
        </p:txBody>
      </p:sp>
      <p:graphicFrame>
        <p:nvGraphicFramePr>
          <p:cNvPr id="5" name="Table Placeholder 4">
            <a:extLst>
              <a:ext uri="{FF2B5EF4-FFF2-40B4-BE49-F238E27FC236}">
                <a16:creationId xmlns:a16="http://schemas.microsoft.com/office/drawing/2014/main" id="{C89357A4-F597-4237-8CF9-2409CBA5B5D0}"/>
              </a:ext>
            </a:extLst>
          </p:cNvPr>
          <p:cNvGraphicFramePr>
            <a:graphicFrameLocks noGrp="1"/>
          </p:cNvGraphicFramePr>
          <p:nvPr>
            <p:ph type="tbl" sz="quarter" idx="13"/>
            <p:extLst>
              <p:ext uri="{D42A27DB-BD31-4B8C-83A1-F6EECF244321}">
                <p14:modId xmlns:p14="http://schemas.microsoft.com/office/powerpoint/2010/main" val="44793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3874494"/>
                    </a:ext>
                  </a:extLst>
                </a:gridCol>
                <a:gridCol w="658368">
                  <a:extLst>
                    <a:ext uri="{9D8B030D-6E8A-4147-A177-3AD203B41FA5}">
                      <a16:colId xmlns:a16="http://schemas.microsoft.com/office/drawing/2014/main" val="4216059622"/>
                    </a:ext>
                  </a:extLst>
                </a:gridCol>
                <a:gridCol w="576072">
                  <a:extLst>
                    <a:ext uri="{9D8B030D-6E8A-4147-A177-3AD203B41FA5}">
                      <a16:colId xmlns:a16="http://schemas.microsoft.com/office/drawing/2014/main" val="4005585047"/>
                    </a:ext>
                  </a:extLst>
                </a:gridCol>
                <a:gridCol w="576072">
                  <a:extLst>
                    <a:ext uri="{9D8B030D-6E8A-4147-A177-3AD203B41FA5}">
                      <a16:colId xmlns:a16="http://schemas.microsoft.com/office/drawing/2014/main" val="2714898997"/>
                    </a:ext>
                  </a:extLst>
                </a:gridCol>
                <a:gridCol w="493776">
                  <a:extLst>
                    <a:ext uri="{9D8B030D-6E8A-4147-A177-3AD203B41FA5}">
                      <a16:colId xmlns:a16="http://schemas.microsoft.com/office/drawing/2014/main" val="3505394481"/>
                    </a:ext>
                  </a:extLst>
                </a:gridCol>
                <a:gridCol w="576072">
                  <a:extLst>
                    <a:ext uri="{9D8B030D-6E8A-4147-A177-3AD203B41FA5}">
                      <a16:colId xmlns:a16="http://schemas.microsoft.com/office/drawing/2014/main" val="9500014"/>
                    </a:ext>
                  </a:extLst>
                </a:gridCol>
                <a:gridCol w="576072">
                  <a:extLst>
                    <a:ext uri="{9D8B030D-6E8A-4147-A177-3AD203B41FA5}">
                      <a16:colId xmlns:a16="http://schemas.microsoft.com/office/drawing/2014/main" val="545112812"/>
                    </a:ext>
                  </a:extLst>
                </a:gridCol>
                <a:gridCol w="576072">
                  <a:extLst>
                    <a:ext uri="{9D8B030D-6E8A-4147-A177-3AD203B41FA5}">
                      <a16:colId xmlns:a16="http://schemas.microsoft.com/office/drawing/2014/main" val="855970959"/>
                    </a:ext>
                  </a:extLst>
                </a:gridCol>
                <a:gridCol w="576072">
                  <a:extLst>
                    <a:ext uri="{9D8B030D-6E8A-4147-A177-3AD203B41FA5}">
                      <a16:colId xmlns:a16="http://schemas.microsoft.com/office/drawing/2014/main" val="1083014500"/>
                    </a:ext>
                  </a:extLst>
                </a:gridCol>
                <a:gridCol w="576072">
                  <a:extLst>
                    <a:ext uri="{9D8B030D-6E8A-4147-A177-3AD203B41FA5}">
                      <a16:colId xmlns:a16="http://schemas.microsoft.com/office/drawing/2014/main" val="3398310313"/>
                    </a:ext>
                  </a:extLst>
                </a:gridCol>
                <a:gridCol w="658368">
                  <a:extLst>
                    <a:ext uri="{9D8B030D-6E8A-4147-A177-3AD203B41FA5}">
                      <a16:colId xmlns:a16="http://schemas.microsoft.com/office/drawing/2014/main" val="3902708954"/>
                    </a:ext>
                  </a:extLst>
                </a:gridCol>
                <a:gridCol w="329184">
                  <a:extLst>
                    <a:ext uri="{9D8B030D-6E8A-4147-A177-3AD203B41FA5}">
                      <a16:colId xmlns:a16="http://schemas.microsoft.com/office/drawing/2014/main" val="393755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59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22:30:08</a:t>
                      </a:r>
                      <a:r>
                        <a:rPr kumimoji="0" lang="vi-VN" sz="1000" b="0" i="0" u="none" strike="noStrike" kern="1200" cap="none" spc="0" normalizeH="0" baseline="0" noProof="0">
                          <a:ln>
                            <a:noFill/>
                          </a:ln>
                          <a:solidFill>
                            <a:prstClr val="black"/>
                          </a:solidFill>
                          <a:effectLst/>
                          <a:uLnTx/>
                          <a:uFillTx/>
                          <a:latin typeface="+mn-lt"/>
                          <a:ea typeface="+mn-ea"/>
                          <a:cs typeface="+mn-cs"/>
                        </a:rPr>
                        <a:t>
 Sao Phạm Hương chỉ xuất hiện trên danh nghĩa con trai nhỉ?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4127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22:30:03</a:t>
                      </a:r>
                      <a:r>
                        <a:rPr kumimoji="0" lang="en-US" sz="1000" b="0" i="0" u="none" strike="noStrike" kern="1200" cap="none" spc="0" normalizeH="0" baseline="0" noProof="0">
                          <a:ln>
                            <a:noFill/>
                          </a:ln>
                          <a:solidFill>
                            <a:prstClr val="black"/>
                          </a:solidFill>
                          <a:effectLst/>
                          <a:uLnTx/>
                          <a:uFillTx/>
                          <a:latin typeface="+mn-lt"/>
                          <a:ea typeface="+mn-ea"/>
                          <a:cs typeface="+mn-cs"/>
                        </a:rPr>
                        <a:t>
 Đó thực sự là một quá trình đáng khâm phục!
#đẹp #ntc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5658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22:15:21</a:t>
                      </a:r>
                      <a:r>
                        <a:rPr kumimoji="0" lang="en-US" sz="1000" b="0" i="0" u="none" strike="noStrike" kern="1200" cap="none" spc="0" normalizeH="0" baseline="0" noProof="0">
                          <a:ln>
                            <a:noFill/>
                          </a:ln>
                          <a:solidFill>
                            <a:prstClr val="black"/>
                          </a:solidFill>
                          <a:effectLst/>
                          <a:uLnTx/>
                          <a:uFillTx/>
                          <a:latin typeface="+mn-lt"/>
                          <a:ea typeface="+mn-ea"/>
                          <a:cs typeface="+mn-cs"/>
                        </a:rPr>
                        <a:t>
 Ủa thế là thế nào? Có quay lại hay không?
#yolo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36093962"/>
                  </a:ext>
                </a:extLst>
              </a:tr>
            </a:tbl>
          </a:graphicData>
        </a:graphic>
      </p:graphicFrame>
      <p:sp>
        <p:nvSpPr>
          <p:cNvPr id="4" name="Text Placeholder 3">
            <a:extLst>
              <a:ext uri="{FF2B5EF4-FFF2-40B4-BE49-F238E27FC236}">
                <a16:creationId xmlns:a16="http://schemas.microsoft.com/office/drawing/2014/main" id="{01320895-0868-45B6-B987-1B5DC9BFF19D}"/>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320188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EEE0-5D33-45F3-A669-196CF2262125}"/>
              </a:ext>
            </a:extLst>
          </p:cNvPr>
          <p:cNvSpPr>
            <a:spLocks noGrp="1"/>
          </p:cNvSpPr>
          <p:nvPr>
            <p:ph type="title"/>
          </p:nvPr>
        </p:nvSpPr>
        <p:spPr/>
        <p:txBody>
          <a:bodyPr/>
          <a:lstStyle/>
          <a:p>
            <a:r>
              <a:rPr lang="en-US"/>
              <a:t>Facebook Own Posts Table | 2Sao Fanpages - 3 of 10</a:t>
            </a:r>
          </a:p>
        </p:txBody>
      </p:sp>
      <p:graphicFrame>
        <p:nvGraphicFramePr>
          <p:cNvPr id="5" name="Table Placeholder 4">
            <a:extLst>
              <a:ext uri="{FF2B5EF4-FFF2-40B4-BE49-F238E27FC236}">
                <a16:creationId xmlns:a16="http://schemas.microsoft.com/office/drawing/2014/main" id="{F2F79F63-65F7-4012-8778-5139C3E715B2}"/>
              </a:ext>
            </a:extLst>
          </p:cNvPr>
          <p:cNvGraphicFramePr>
            <a:graphicFrameLocks noGrp="1"/>
          </p:cNvGraphicFramePr>
          <p:nvPr>
            <p:ph type="tbl" sz="quarter" idx="13"/>
            <p:extLst>
              <p:ext uri="{D42A27DB-BD31-4B8C-83A1-F6EECF244321}">
                <p14:modId xmlns:p14="http://schemas.microsoft.com/office/powerpoint/2010/main" val="210942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77359102"/>
                    </a:ext>
                  </a:extLst>
                </a:gridCol>
                <a:gridCol w="658368">
                  <a:extLst>
                    <a:ext uri="{9D8B030D-6E8A-4147-A177-3AD203B41FA5}">
                      <a16:colId xmlns:a16="http://schemas.microsoft.com/office/drawing/2014/main" val="3988389293"/>
                    </a:ext>
                  </a:extLst>
                </a:gridCol>
                <a:gridCol w="576072">
                  <a:extLst>
                    <a:ext uri="{9D8B030D-6E8A-4147-A177-3AD203B41FA5}">
                      <a16:colId xmlns:a16="http://schemas.microsoft.com/office/drawing/2014/main" val="2442241103"/>
                    </a:ext>
                  </a:extLst>
                </a:gridCol>
                <a:gridCol w="576072">
                  <a:extLst>
                    <a:ext uri="{9D8B030D-6E8A-4147-A177-3AD203B41FA5}">
                      <a16:colId xmlns:a16="http://schemas.microsoft.com/office/drawing/2014/main" val="3177413584"/>
                    </a:ext>
                  </a:extLst>
                </a:gridCol>
                <a:gridCol w="493776">
                  <a:extLst>
                    <a:ext uri="{9D8B030D-6E8A-4147-A177-3AD203B41FA5}">
                      <a16:colId xmlns:a16="http://schemas.microsoft.com/office/drawing/2014/main" val="1836301577"/>
                    </a:ext>
                  </a:extLst>
                </a:gridCol>
                <a:gridCol w="576072">
                  <a:extLst>
                    <a:ext uri="{9D8B030D-6E8A-4147-A177-3AD203B41FA5}">
                      <a16:colId xmlns:a16="http://schemas.microsoft.com/office/drawing/2014/main" val="829616243"/>
                    </a:ext>
                  </a:extLst>
                </a:gridCol>
                <a:gridCol w="576072">
                  <a:extLst>
                    <a:ext uri="{9D8B030D-6E8A-4147-A177-3AD203B41FA5}">
                      <a16:colId xmlns:a16="http://schemas.microsoft.com/office/drawing/2014/main" val="225451052"/>
                    </a:ext>
                  </a:extLst>
                </a:gridCol>
                <a:gridCol w="576072">
                  <a:extLst>
                    <a:ext uri="{9D8B030D-6E8A-4147-A177-3AD203B41FA5}">
                      <a16:colId xmlns:a16="http://schemas.microsoft.com/office/drawing/2014/main" val="3277818963"/>
                    </a:ext>
                  </a:extLst>
                </a:gridCol>
                <a:gridCol w="576072">
                  <a:extLst>
                    <a:ext uri="{9D8B030D-6E8A-4147-A177-3AD203B41FA5}">
                      <a16:colId xmlns:a16="http://schemas.microsoft.com/office/drawing/2014/main" val="773762276"/>
                    </a:ext>
                  </a:extLst>
                </a:gridCol>
                <a:gridCol w="576072">
                  <a:extLst>
                    <a:ext uri="{9D8B030D-6E8A-4147-A177-3AD203B41FA5}">
                      <a16:colId xmlns:a16="http://schemas.microsoft.com/office/drawing/2014/main" val="3797626818"/>
                    </a:ext>
                  </a:extLst>
                </a:gridCol>
                <a:gridCol w="658368">
                  <a:extLst>
                    <a:ext uri="{9D8B030D-6E8A-4147-A177-3AD203B41FA5}">
                      <a16:colId xmlns:a16="http://schemas.microsoft.com/office/drawing/2014/main" val="3793096628"/>
                    </a:ext>
                  </a:extLst>
                </a:gridCol>
                <a:gridCol w="329184">
                  <a:extLst>
                    <a:ext uri="{9D8B030D-6E8A-4147-A177-3AD203B41FA5}">
                      <a16:colId xmlns:a16="http://schemas.microsoft.com/office/drawing/2014/main" val="55809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18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22:00:58</a:t>
                      </a:r>
                      <a:r>
                        <a:rPr kumimoji="0" lang="vi-VN" sz="1000" b="0" i="0" u="none" strike="noStrike" kern="1200" cap="none" spc="0" normalizeH="0" baseline="0" noProof="0">
                          <a:ln>
                            <a:noFill/>
                          </a:ln>
                          <a:solidFill>
                            <a:prstClr val="black"/>
                          </a:solidFill>
                          <a:effectLst/>
                          <a:uLnTx/>
                          <a:uFillTx/>
                          <a:latin typeface="+mn-lt"/>
                          <a:ea typeface="+mn-ea"/>
                          <a:cs typeface="+mn-cs"/>
                        </a:rPr>
                        <a:t>
 Ai? Ai chê chị bước ra đây xem nào?
#đẹp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2060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22:00:01</a:t>
                      </a:r>
                      <a:r>
                        <a:rPr kumimoji="0" lang="en-US" sz="1000" b="0" i="0" u="none" strike="noStrike" kern="1200" cap="none" spc="0" normalizeH="0" baseline="0" noProof="0">
                          <a:ln>
                            <a:noFill/>
                          </a:ln>
                          <a:solidFill>
                            <a:prstClr val="black"/>
                          </a:solidFill>
                          <a:effectLst/>
                          <a:uLnTx/>
                          <a:uFillTx/>
                          <a:latin typeface="+mn-lt"/>
                          <a:ea typeface="+mn-ea"/>
                          <a:cs typeface="+mn-cs"/>
                        </a:rPr>
                        <a:t>
 2 cô gái này là ai? Có mối quan hệ gì với Lý Thần nhỉ?
#sao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1625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21:45:28</a:t>
                      </a:r>
                      <a:r>
                        <a:rPr kumimoji="0" lang="vi-VN" sz="1000" b="0" i="0" u="none" strike="noStrike" kern="1200" cap="none" spc="0" normalizeH="0" baseline="0" noProof="0">
                          <a:ln>
                            <a:noFill/>
                          </a:ln>
                          <a:solidFill>
                            <a:prstClr val="black"/>
                          </a:solidFill>
                          <a:effectLst/>
                          <a:uLnTx/>
                          <a:uFillTx/>
                          <a:latin typeface="+mn-lt"/>
                          <a:ea typeface="+mn-ea"/>
                          <a:cs typeface="+mn-cs"/>
                        </a:rPr>
                        <a:t>
 Ai bảo chị Thùy sống ảo bước ra đây xem nàooo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0665132"/>
                  </a:ext>
                </a:extLst>
              </a:tr>
            </a:tbl>
          </a:graphicData>
        </a:graphic>
      </p:graphicFrame>
      <p:sp>
        <p:nvSpPr>
          <p:cNvPr id="4" name="Text Placeholder 3">
            <a:extLst>
              <a:ext uri="{FF2B5EF4-FFF2-40B4-BE49-F238E27FC236}">
                <a16:creationId xmlns:a16="http://schemas.microsoft.com/office/drawing/2014/main" id="{F707B0F5-7D8F-493D-8359-8F23CDC3CBDD}"/>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4035940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343B-9F7D-4AA7-ACEF-21E4752CBEDF}"/>
              </a:ext>
            </a:extLst>
          </p:cNvPr>
          <p:cNvSpPr>
            <a:spLocks noGrp="1"/>
          </p:cNvSpPr>
          <p:nvPr>
            <p:ph type="title"/>
          </p:nvPr>
        </p:nvSpPr>
        <p:spPr/>
        <p:txBody>
          <a:bodyPr/>
          <a:lstStyle/>
          <a:p>
            <a:r>
              <a:rPr lang="en-US"/>
              <a:t>Facebook Own Posts Table | 2Sao Fanpages - 4 of 10</a:t>
            </a:r>
          </a:p>
        </p:txBody>
      </p:sp>
      <p:graphicFrame>
        <p:nvGraphicFramePr>
          <p:cNvPr id="5" name="Table Placeholder 4">
            <a:extLst>
              <a:ext uri="{FF2B5EF4-FFF2-40B4-BE49-F238E27FC236}">
                <a16:creationId xmlns:a16="http://schemas.microsoft.com/office/drawing/2014/main" id="{84689F8F-3D21-4421-8DA9-18E420062DD8}"/>
              </a:ext>
            </a:extLst>
          </p:cNvPr>
          <p:cNvGraphicFramePr>
            <a:graphicFrameLocks noGrp="1"/>
          </p:cNvGraphicFramePr>
          <p:nvPr>
            <p:ph type="tbl" sz="quarter" idx="13"/>
            <p:extLst>
              <p:ext uri="{D42A27DB-BD31-4B8C-83A1-F6EECF244321}">
                <p14:modId xmlns:p14="http://schemas.microsoft.com/office/powerpoint/2010/main" val="1267763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60064409"/>
                    </a:ext>
                  </a:extLst>
                </a:gridCol>
                <a:gridCol w="658368">
                  <a:extLst>
                    <a:ext uri="{9D8B030D-6E8A-4147-A177-3AD203B41FA5}">
                      <a16:colId xmlns:a16="http://schemas.microsoft.com/office/drawing/2014/main" val="3292971530"/>
                    </a:ext>
                  </a:extLst>
                </a:gridCol>
                <a:gridCol w="576072">
                  <a:extLst>
                    <a:ext uri="{9D8B030D-6E8A-4147-A177-3AD203B41FA5}">
                      <a16:colId xmlns:a16="http://schemas.microsoft.com/office/drawing/2014/main" val="2416460757"/>
                    </a:ext>
                  </a:extLst>
                </a:gridCol>
                <a:gridCol w="576072">
                  <a:extLst>
                    <a:ext uri="{9D8B030D-6E8A-4147-A177-3AD203B41FA5}">
                      <a16:colId xmlns:a16="http://schemas.microsoft.com/office/drawing/2014/main" val="3070037141"/>
                    </a:ext>
                  </a:extLst>
                </a:gridCol>
                <a:gridCol w="493776">
                  <a:extLst>
                    <a:ext uri="{9D8B030D-6E8A-4147-A177-3AD203B41FA5}">
                      <a16:colId xmlns:a16="http://schemas.microsoft.com/office/drawing/2014/main" val="1202359207"/>
                    </a:ext>
                  </a:extLst>
                </a:gridCol>
                <a:gridCol w="576072">
                  <a:extLst>
                    <a:ext uri="{9D8B030D-6E8A-4147-A177-3AD203B41FA5}">
                      <a16:colId xmlns:a16="http://schemas.microsoft.com/office/drawing/2014/main" val="2094858346"/>
                    </a:ext>
                  </a:extLst>
                </a:gridCol>
                <a:gridCol w="576072">
                  <a:extLst>
                    <a:ext uri="{9D8B030D-6E8A-4147-A177-3AD203B41FA5}">
                      <a16:colId xmlns:a16="http://schemas.microsoft.com/office/drawing/2014/main" val="3033539986"/>
                    </a:ext>
                  </a:extLst>
                </a:gridCol>
                <a:gridCol w="576072">
                  <a:extLst>
                    <a:ext uri="{9D8B030D-6E8A-4147-A177-3AD203B41FA5}">
                      <a16:colId xmlns:a16="http://schemas.microsoft.com/office/drawing/2014/main" val="658495142"/>
                    </a:ext>
                  </a:extLst>
                </a:gridCol>
                <a:gridCol w="576072">
                  <a:extLst>
                    <a:ext uri="{9D8B030D-6E8A-4147-A177-3AD203B41FA5}">
                      <a16:colId xmlns:a16="http://schemas.microsoft.com/office/drawing/2014/main" val="85473712"/>
                    </a:ext>
                  </a:extLst>
                </a:gridCol>
                <a:gridCol w="576072">
                  <a:extLst>
                    <a:ext uri="{9D8B030D-6E8A-4147-A177-3AD203B41FA5}">
                      <a16:colId xmlns:a16="http://schemas.microsoft.com/office/drawing/2014/main" val="3301294639"/>
                    </a:ext>
                  </a:extLst>
                </a:gridCol>
                <a:gridCol w="658368">
                  <a:extLst>
                    <a:ext uri="{9D8B030D-6E8A-4147-A177-3AD203B41FA5}">
                      <a16:colId xmlns:a16="http://schemas.microsoft.com/office/drawing/2014/main" val="2748922985"/>
                    </a:ext>
                  </a:extLst>
                </a:gridCol>
                <a:gridCol w="329184">
                  <a:extLst>
                    <a:ext uri="{9D8B030D-6E8A-4147-A177-3AD203B41FA5}">
                      <a16:colId xmlns:a16="http://schemas.microsoft.com/office/drawing/2014/main" val="2349462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1359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21:30:38</a:t>
                      </a:r>
                      <a:r>
                        <a:rPr kumimoji="0" lang="en-US" sz="1000" b="0" i="0" u="none" strike="noStrike" kern="1200" cap="none" spc="0" normalizeH="0" baseline="0" noProof="0">
                          <a:ln>
                            <a:noFill/>
                          </a:ln>
                          <a:solidFill>
                            <a:prstClr val="black"/>
                          </a:solidFill>
                          <a:effectLst/>
                          <a:uLnTx/>
                          <a:uFillTx/>
                          <a:latin typeface="+mn-lt"/>
                          <a:ea typeface="+mn-ea"/>
                          <a:cs typeface="+mn-cs"/>
                        </a:rPr>
                        <a:t>
 Ta nói nghiệp quật không trừ một ai hết màaa
#phim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4749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Thính - 2020-05-17 21:30:22</a:t>
                      </a:r>
                      <a:r>
                        <a:rPr kumimoji="0" lang="en-US" sz="1000" b="0" i="0" u="none" strike="noStrike" kern="1200" cap="none" spc="0" normalizeH="0" baseline="0" noProof="0">
                          <a:ln>
                            <a:noFill/>
                          </a:ln>
                          <a:solidFill>
                            <a:prstClr val="black"/>
                          </a:solidFill>
                          <a:effectLst/>
                          <a:uLnTx/>
                          <a:uFillTx/>
                          <a:latin typeface="+mn-lt"/>
                          <a:ea typeface="+mn-ea"/>
                          <a:cs typeface="+mn-cs"/>
                        </a:rPr>
                        <a:t>
 Đang yên đang lành bất ngờ bị đồn đã bí mật ly hôn, ai chẳng cáu giận chứ?
#sao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5031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21:15:23</a:t>
                      </a:r>
                      <a:r>
                        <a:rPr kumimoji="0" lang="vi-VN" sz="1000" b="0" i="0" u="none" strike="noStrike" kern="1200" cap="none" spc="0" normalizeH="0" baseline="0" noProof="0">
                          <a:ln>
                            <a:noFill/>
                          </a:ln>
                          <a:solidFill>
                            <a:prstClr val="black"/>
                          </a:solidFill>
                          <a:effectLst/>
                          <a:uLnTx/>
                          <a:uFillTx/>
                          <a:latin typeface="+mn-lt"/>
                          <a:ea typeface="+mn-ea"/>
                          <a:cs typeface="+mn-cs"/>
                        </a:rPr>
                        <a:t>
 Có ai 40 tuổi mà nhí nhảnh đáng yêu như bả không ta?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50307285"/>
                  </a:ext>
                </a:extLst>
              </a:tr>
            </a:tbl>
          </a:graphicData>
        </a:graphic>
      </p:graphicFrame>
      <p:sp>
        <p:nvSpPr>
          <p:cNvPr id="4" name="Text Placeholder 3">
            <a:extLst>
              <a:ext uri="{FF2B5EF4-FFF2-40B4-BE49-F238E27FC236}">
                <a16:creationId xmlns:a16="http://schemas.microsoft.com/office/drawing/2014/main" id="{E569D71E-4AEE-442E-9A65-4607D57ECB52}"/>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196772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DC9FC-27CD-44A0-A44D-D55AB884C7DA}"/>
              </a:ext>
            </a:extLst>
          </p:cNvPr>
          <p:cNvSpPr>
            <a:spLocks noGrp="1"/>
          </p:cNvSpPr>
          <p:nvPr>
            <p:ph type="title"/>
          </p:nvPr>
        </p:nvSpPr>
        <p:spPr/>
        <p:txBody>
          <a:bodyPr/>
          <a:lstStyle/>
          <a:p>
            <a:r>
              <a:rPr lang="en-US"/>
              <a:t>Facebook Own Posts Table | 2Sao Fanpages - 5 of 10</a:t>
            </a:r>
          </a:p>
        </p:txBody>
      </p:sp>
      <p:graphicFrame>
        <p:nvGraphicFramePr>
          <p:cNvPr id="5" name="Table Placeholder 4">
            <a:extLst>
              <a:ext uri="{FF2B5EF4-FFF2-40B4-BE49-F238E27FC236}">
                <a16:creationId xmlns:a16="http://schemas.microsoft.com/office/drawing/2014/main" id="{E03B2E5A-E83E-453B-8E2B-51B1875717A1}"/>
              </a:ext>
            </a:extLst>
          </p:cNvPr>
          <p:cNvGraphicFramePr>
            <a:graphicFrameLocks noGrp="1"/>
          </p:cNvGraphicFramePr>
          <p:nvPr>
            <p:ph type="tbl" sz="quarter" idx="13"/>
            <p:extLst>
              <p:ext uri="{D42A27DB-BD31-4B8C-83A1-F6EECF244321}">
                <p14:modId xmlns:p14="http://schemas.microsoft.com/office/powerpoint/2010/main" val="1844646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29073883"/>
                    </a:ext>
                  </a:extLst>
                </a:gridCol>
                <a:gridCol w="658368">
                  <a:extLst>
                    <a:ext uri="{9D8B030D-6E8A-4147-A177-3AD203B41FA5}">
                      <a16:colId xmlns:a16="http://schemas.microsoft.com/office/drawing/2014/main" val="561909725"/>
                    </a:ext>
                  </a:extLst>
                </a:gridCol>
                <a:gridCol w="576072">
                  <a:extLst>
                    <a:ext uri="{9D8B030D-6E8A-4147-A177-3AD203B41FA5}">
                      <a16:colId xmlns:a16="http://schemas.microsoft.com/office/drawing/2014/main" val="1467473421"/>
                    </a:ext>
                  </a:extLst>
                </a:gridCol>
                <a:gridCol w="576072">
                  <a:extLst>
                    <a:ext uri="{9D8B030D-6E8A-4147-A177-3AD203B41FA5}">
                      <a16:colId xmlns:a16="http://schemas.microsoft.com/office/drawing/2014/main" val="807841995"/>
                    </a:ext>
                  </a:extLst>
                </a:gridCol>
                <a:gridCol w="493776">
                  <a:extLst>
                    <a:ext uri="{9D8B030D-6E8A-4147-A177-3AD203B41FA5}">
                      <a16:colId xmlns:a16="http://schemas.microsoft.com/office/drawing/2014/main" val="66798833"/>
                    </a:ext>
                  </a:extLst>
                </a:gridCol>
                <a:gridCol w="576072">
                  <a:extLst>
                    <a:ext uri="{9D8B030D-6E8A-4147-A177-3AD203B41FA5}">
                      <a16:colId xmlns:a16="http://schemas.microsoft.com/office/drawing/2014/main" val="66721409"/>
                    </a:ext>
                  </a:extLst>
                </a:gridCol>
                <a:gridCol w="576072">
                  <a:extLst>
                    <a:ext uri="{9D8B030D-6E8A-4147-A177-3AD203B41FA5}">
                      <a16:colId xmlns:a16="http://schemas.microsoft.com/office/drawing/2014/main" val="493321891"/>
                    </a:ext>
                  </a:extLst>
                </a:gridCol>
                <a:gridCol w="576072">
                  <a:extLst>
                    <a:ext uri="{9D8B030D-6E8A-4147-A177-3AD203B41FA5}">
                      <a16:colId xmlns:a16="http://schemas.microsoft.com/office/drawing/2014/main" val="964945560"/>
                    </a:ext>
                  </a:extLst>
                </a:gridCol>
                <a:gridCol w="576072">
                  <a:extLst>
                    <a:ext uri="{9D8B030D-6E8A-4147-A177-3AD203B41FA5}">
                      <a16:colId xmlns:a16="http://schemas.microsoft.com/office/drawing/2014/main" val="1746597943"/>
                    </a:ext>
                  </a:extLst>
                </a:gridCol>
                <a:gridCol w="576072">
                  <a:extLst>
                    <a:ext uri="{9D8B030D-6E8A-4147-A177-3AD203B41FA5}">
                      <a16:colId xmlns:a16="http://schemas.microsoft.com/office/drawing/2014/main" val="183421429"/>
                    </a:ext>
                  </a:extLst>
                </a:gridCol>
                <a:gridCol w="658368">
                  <a:extLst>
                    <a:ext uri="{9D8B030D-6E8A-4147-A177-3AD203B41FA5}">
                      <a16:colId xmlns:a16="http://schemas.microsoft.com/office/drawing/2014/main" val="1763614196"/>
                    </a:ext>
                  </a:extLst>
                </a:gridCol>
                <a:gridCol w="329184">
                  <a:extLst>
                    <a:ext uri="{9D8B030D-6E8A-4147-A177-3AD203B41FA5}">
                      <a16:colId xmlns:a16="http://schemas.microsoft.com/office/drawing/2014/main" val="191639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770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21:00:41</a:t>
                      </a:r>
                      <a:r>
                        <a:rPr kumimoji="0" lang="en-US" sz="1000" b="0" i="0" u="none" strike="noStrike" kern="1200" cap="none" spc="0" normalizeH="0" baseline="0" noProof="0">
                          <a:ln>
                            <a:noFill/>
                          </a:ln>
                          <a:solidFill>
                            <a:prstClr val="black"/>
                          </a:solidFill>
                          <a:effectLst/>
                          <a:uLnTx/>
                          <a:uFillTx/>
                          <a:latin typeface="+mn-lt"/>
                          <a:ea typeface="+mn-ea"/>
                          <a:cs typeface="+mn-cs"/>
                        </a:rPr>
                        <a:t>
 Ai muốn giữ trọn hạnh phúc thì học theo siêu mẫu Hà Anh nè
#yêu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5733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21:00:23</a:t>
                      </a:r>
                      <a:r>
                        <a:rPr kumimoji="0" lang="vi-VN" sz="1000" b="0" i="0" u="none" strike="noStrike" kern="1200" cap="none" spc="0" normalizeH="0" baseline="0" noProof="0">
                          <a:ln>
                            <a:noFill/>
                          </a:ln>
                          <a:solidFill>
                            <a:prstClr val="black"/>
                          </a:solidFill>
                          <a:effectLst/>
                          <a:uLnTx/>
                          <a:uFillTx/>
                          <a:latin typeface="+mn-lt"/>
                          <a:ea typeface="+mn-ea"/>
                          <a:cs typeface="+mn-cs"/>
                        </a:rPr>
                        <a:t>
 "Mạch Giai Kỳ tức giận tát con vì phản ứng của cậu khi thấy ảnh nóng của mẹ, nhưng sau đó cô đã bình tĩnh giải thích để hai mẹ con thấu hiểu nhau."
#phim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02257638"/>
                  </a:ext>
                </a:extLst>
              </a:tr>
            </a:tbl>
          </a:graphicData>
        </a:graphic>
      </p:graphicFrame>
      <p:sp>
        <p:nvSpPr>
          <p:cNvPr id="4" name="Text Placeholder 3">
            <a:extLst>
              <a:ext uri="{FF2B5EF4-FFF2-40B4-BE49-F238E27FC236}">
                <a16:creationId xmlns:a16="http://schemas.microsoft.com/office/drawing/2014/main" id="{F2373270-1DCE-4DE5-87FE-4629C475067B}"/>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12487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2F41-297D-4593-B126-4FF560974670}"/>
              </a:ext>
            </a:extLst>
          </p:cNvPr>
          <p:cNvSpPr>
            <a:spLocks noGrp="1"/>
          </p:cNvSpPr>
          <p:nvPr>
            <p:ph type="title"/>
          </p:nvPr>
        </p:nvSpPr>
        <p:spPr/>
        <p:txBody>
          <a:bodyPr/>
          <a:lstStyle/>
          <a:p>
            <a:r>
              <a:rPr lang="en-US"/>
              <a:t>Facebook Own Posts Table | 2Sao Fanpages - 6 of 10</a:t>
            </a:r>
          </a:p>
        </p:txBody>
      </p:sp>
      <p:graphicFrame>
        <p:nvGraphicFramePr>
          <p:cNvPr id="5" name="Table Placeholder 4">
            <a:extLst>
              <a:ext uri="{FF2B5EF4-FFF2-40B4-BE49-F238E27FC236}">
                <a16:creationId xmlns:a16="http://schemas.microsoft.com/office/drawing/2014/main" id="{7FC5753E-0174-4E73-9FEA-B0DA61FF0C3B}"/>
              </a:ext>
            </a:extLst>
          </p:cNvPr>
          <p:cNvGraphicFramePr>
            <a:graphicFrameLocks noGrp="1"/>
          </p:cNvGraphicFramePr>
          <p:nvPr>
            <p:ph type="tbl" sz="quarter" idx="13"/>
            <p:extLst>
              <p:ext uri="{D42A27DB-BD31-4B8C-83A1-F6EECF244321}">
                <p14:modId xmlns:p14="http://schemas.microsoft.com/office/powerpoint/2010/main" val="96245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11578557"/>
                    </a:ext>
                  </a:extLst>
                </a:gridCol>
                <a:gridCol w="658368">
                  <a:extLst>
                    <a:ext uri="{9D8B030D-6E8A-4147-A177-3AD203B41FA5}">
                      <a16:colId xmlns:a16="http://schemas.microsoft.com/office/drawing/2014/main" val="3071383282"/>
                    </a:ext>
                  </a:extLst>
                </a:gridCol>
                <a:gridCol w="576072">
                  <a:extLst>
                    <a:ext uri="{9D8B030D-6E8A-4147-A177-3AD203B41FA5}">
                      <a16:colId xmlns:a16="http://schemas.microsoft.com/office/drawing/2014/main" val="1681350523"/>
                    </a:ext>
                  </a:extLst>
                </a:gridCol>
                <a:gridCol w="576072">
                  <a:extLst>
                    <a:ext uri="{9D8B030D-6E8A-4147-A177-3AD203B41FA5}">
                      <a16:colId xmlns:a16="http://schemas.microsoft.com/office/drawing/2014/main" val="2553674975"/>
                    </a:ext>
                  </a:extLst>
                </a:gridCol>
                <a:gridCol w="493776">
                  <a:extLst>
                    <a:ext uri="{9D8B030D-6E8A-4147-A177-3AD203B41FA5}">
                      <a16:colId xmlns:a16="http://schemas.microsoft.com/office/drawing/2014/main" val="741199678"/>
                    </a:ext>
                  </a:extLst>
                </a:gridCol>
                <a:gridCol w="576072">
                  <a:extLst>
                    <a:ext uri="{9D8B030D-6E8A-4147-A177-3AD203B41FA5}">
                      <a16:colId xmlns:a16="http://schemas.microsoft.com/office/drawing/2014/main" val="2537068868"/>
                    </a:ext>
                  </a:extLst>
                </a:gridCol>
                <a:gridCol w="576072">
                  <a:extLst>
                    <a:ext uri="{9D8B030D-6E8A-4147-A177-3AD203B41FA5}">
                      <a16:colId xmlns:a16="http://schemas.microsoft.com/office/drawing/2014/main" val="3567147265"/>
                    </a:ext>
                  </a:extLst>
                </a:gridCol>
                <a:gridCol w="576072">
                  <a:extLst>
                    <a:ext uri="{9D8B030D-6E8A-4147-A177-3AD203B41FA5}">
                      <a16:colId xmlns:a16="http://schemas.microsoft.com/office/drawing/2014/main" val="357796072"/>
                    </a:ext>
                  </a:extLst>
                </a:gridCol>
                <a:gridCol w="576072">
                  <a:extLst>
                    <a:ext uri="{9D8B030D-6E8A-4147-A177-3AD203B41FA5}">
                      <a16:colId xmlns:a16="http://schemas.microsoft.com/office/drawing/2014/main" val="177359904"/>
                    </a:ext>
                  </a:extLst>
                </a:gridCol>
                <a:gridCol w="576072">
                  <a:extLst>
                    <a:ext uri="{9D8B030D-6E8A-4147-A177-3AD203B41FA5}">
                      <a16:colId xmlns:a16="http://schemas.microsoft.com/office/drawing/2014/main" val="3828337694"/>
                    </a:ext>
                  </a:extLst>
                </a:gridCol>
                <a:gridCol w="658368">
                  <a:extLst>
                    <a:ext uri="{9D8B030D-6E8A-4147-A177-3AD203B41FA5}">
                      <a16:colId xmlns:a16="http://schemas.microsoft.com/office/drawing/2014/main" val="3533859430"/>
                    </a:ext>
                  </a:extLst>
                </a:gridCol>
                <a:gridCol w="329184">
                  <a:extLst>
                    <a:ext uri="{9D8B030D-6E8A-4147-A177-3AD203B41FA5}">
                      <a16:colId xmlns:a16="http://schemas.microsoft.com/office/drawing/2014/main" val="2355525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643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20:45:34</a:t>
                      </a:r>
                      <a:r>
                        <a:rPr kumimoji="0" lang="vi-VN" sz="1000" b="0" i="0" u="none" strike="noStrike" kern="1200" cap="none" spc="0" normalizeH="0" baseline="0" noProof="0">
                          <a:ln>
                            <a:noFill/>
                          </a:ln>
                          <a:solidFill>
                            <a:prstClr val="black"/>
                          </a:solidFill>
                          <a:effectLst/>
                          <a:uLnTx/>
                          <a:uFillTx/>
                          <a:latin typeface="+mn-lt"/>
                          <a:ea typeface="+mn-ea"/>
                          <a:cs typeface="+mn-cs"/>
                        </a:rPr>
                        <a:t>
 Comeback mà cứ chấn thương thế này, fan lo lắm đấy :(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2483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20:30:42</a:t>
                      </a:r>
                      <a:r>
                        <a:rPr kumimoji="0" lang="vi-VN" sz="1000" b="0" i="0" u="none" strike="noStrike" kern="1200" cap="none" spc="0" normalizeH="0" baseline="0" noProof="0">
                          <a:ln>
                            <a:noFill/>
                          </a:ln>
                          <a:solidFill>
                            <a:prstClr val="black"/>
                          </a:solidFill>
                          <a:effectLst/>
                          <a:uLnTx/>
                          <a:uFillTx/>
                          <a:latin typeface="+mn-lt"/>
                          <a:ea typeface="+mn-ea"/>
                          <a:cs typeface="+mn-cs"/>
                        </a:rPr>
                        <a:t>
 Hen có vẻ kém sắc hơn trước nhỉ?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90904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20:30:29</a:t>
                      </a:r>
                      <a:r>
                        <a:rPr kumimoji="0" lang="vi-VN" sz="1000" b="0" i="0" u="none" strike="noStrike" kern="1200" cap="none" spc="0" normalizeH="0" baseline="0" noProof="0">
                          <a:ln>
                            <a:noFill/>
                          </a:ln>
                          <a:solidFill>
                            <a:prstClr val="black"/>
                          </a:solidFill>
                          <a:effectLst/>
                          <a:uLnTx/>
                          <a:uFillTx/>
                          <a:latin typeface="+mn-lt"/>
                          <a:ea typeface="+mn-ea"/>
                          <a:cs typeface="+mn-cs"/>
                        </a:rPr>
                        <a:t>
 Danh lam thắng cảnh Việt Nam chưa bao giờ khiến bạn bè thế giới phải thất vọng!
#ănchơi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04354366"/>
                  </a:ext>
                </a:extLst>
              </a:tr>
            </a:tbl>
          </a:graphicData>
        </a:graphic>
      </p:graphicFrame>
      <p:sp>
        <p:nvSpPr>
          <p:cNvPr id="4" name="Text Placeholder 3">
            <a:extLst>
              <a:ext uri="{FF2B5EF4-FFF2-40B4-BE49-F238E27FC236}">
                <a16:creationId xmlns:a16="http://schemas.microsoft.com/office/drawing/2014/main" id="{6CFB2F83-2418-4045-BDEA-376D2C1D5201}"/>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584546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765F-D50E-4052-8624-87EDA185C56D}"/>
              </a:ext>
            </a:extLst>
          </p:cNvPr>
          <p:cNvSpPr>
            <a:spLocks noGrp="1"/>
          </p:cNvSpPr>
          <p:nvPr>
            <p:ph type="title"/>
          </p:nvPr>
        </p:nvSpPr>
        <p:spPr/>
        <p:txBody>
          <a:bodyPr/>
          <a:lstStyle/>
          <a:p>
            <a:r>
              <a:rPr lang="en-US"/>
              <a:t>Facebook Own Posts Table | 2Sao Fanpages - 7 of 10</a:t>
            </a:r>
          </a:p>
        </p:txBody>
      </p:sp>
      <p:graphicFrame>
        <p:nvGraphicFramePr>
          <p:cNvPr id="5" name="Table Placeholder 4">
            <a:extLst>
              <a:ext uri="{FF2B5EF4-FFF2-40B4-BE49-F238E27FC236}">
                <a16:creationId xmlns:a16="http://schemas.microsoft.com/office/drawing/2014/main" id="{E0D8F744-F493-46FC-B9C0-A98A2CBE455A}"/>
              </a:ext>
            </a:extLst>
          </p:cNvPr>
          <p:cNvGraphicFramePr>
            <a:graphicFrameLocks noGrp="1"/>
          </p:cNvGraphicFramePr>
          <p:nvPr>
            <p:ph type="tbl" sz="quarter" idx="13"/>
            <p:extLst>
              <p:ext uri="{D42A27DB-BD31-4B8C-83A1-F6EECF244321}">
                <p14:modId xmlns:p14="http://schemas.microsoft.com/office/powerpoint/2010/main" val="2040571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6514357"/>
                    </a:ext>
                  </a:extLst>
                </a:gridCol>
                <a:gridCol w="658368">
                  <a:extLst>
                    <a:ext uri="{9D8B030D-6E8A-4147-A177-3AD203B41FA5}">
                      <a16:colId xmlns:a16="http://schemas.microsoft.com/office/drawing/2014/main" val="3635001685"/>
                    </a:ext>
                  </a:extLst>
                </a:gridCol>
                <a:gridCol w="576072">
                  <a:extLst>
                    <a:ext uri="{9D8B030D-6E8A-4147-A177-3AD203B41FA5}">
                      <a16:colId xmlns:a16="http://schemas.microsoft.com/office/drawing/2014/main" val="2193264955"/>
                    </a:ext>
                  </a:extLst>
                </a:gridCol>
                <a:gridCol w="576072">
                  <a:extLst>
                    <a:ext uri="{9D8B030D-6E8A-4147-A177-3AD203B41FA5}">
                      <a16:colId xmlns:a16="http://schemas.microsoft.com/office/drawing/2014/main" val="862228719"/>
                    </a:ext>
                  </a:extLst>
                </a:gridCol>
                <a:gridCol w="493776">
                  <a:extLst>
                    <a:ext uri="{9D8B030D-6E8A-4147-A177-3AD203B41FA5}">
                      <a16:colId xmlns:a16="http://schemas.microsoft.com/office/drawing/2014/main" val="397603098"/>
                    </a:ext>
                  </a:extLst>
                </a:gridCol>
                <a:gridCol w="576072">
                  <a:extLst>
                    <a:ext uri="{9D8B030D-6E8A-4147-A177-3AD203B41FA5}">
                      <a16:colId xmlns:a16="http://schemas.microsoft.com/office/drawing/2014/main" val="742050981"/>
                    </a:ext>
                  </a:extLst>
                </a:gridCol>
                <a:gridCol w="576072">
                  <a:extLst>
                    <a:ext uri="{9D8B030D-6E8A-4147-A177-3AD203B41FA5}">
                      <a16:colId xmlns:a16="http://schemas.microsoft.com/office/drawing/2014/main" val="3240738028"/>
                    </a:ext>
                  </a:extLst>
                </a:gridCol>
                <a:gridCol w="576072">
                  <a:extLst>
                    <a:ext uri="{9D8B030D-6E8A-4147-A177-3AD203B41FA5}">
                      <a16:colId xmlns:a16="http://schemas.microsoft.com/office/drawing/2014/main" val="1835040790"/>
                    </a:ext>
                  </a:extLst>
                </a:gridCol>
                <a:gridCol w="576072">
                  <a:extLst>
                    <a:ext uri="{9D8B030D-6E8A-4147-A177-3AD203B41FA5}">
                      <a16:colId xmlns:a16="http://schemas.microsoft.com/office/drawing/2014/main" val="2653067462"/>
                    </a:ext>
                  </a:extLst>
                </a:gridCol>
                <a:gridCol w="576072">
                  <a:extLst>
                    <a:ext uri="{9D8B030D-6E8A-4147-A177-3AD203B41FA5}">
                      <a16:colId xmlns:a16="http://schemas.microsoft.com/office/drawing/2014/main" val="3949819193"/>
                    </a:ext>
                  </a:extLst>
                </a:gridCol>
                <a:gridCol w="658368">
                  <a:extLst>
                    <a:ext uri="{9D8B030D-6E8A-4147-A177-3AD203B41FA5}">
                      <a16:colId xmlns:a16="http://schemas.microsoft.com/office/drawing/2014/main" val="3887553706"/>
                    </a:ext>
                  </a:extLst>
                </a:gridCol>
                <a:gridCol w="329184">
                  <a:extLst>
                    <a:ext uri="{9D8B030D-6E8A-4147-A177-3AD203B41FA5}">
                      <a16:colId xmlns:a16="http://schemas.microsoft.com/office/drawing/2014/main" val="317743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29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20:15:07</a:t>
                      </a:r>
                      <a:r>
                        <a:rPr kumimoji="0" lang="en-US" sz="1000" b="0" i="0" u="none" strike="noStrike" kern="1200" cap="none" spc="0" normalizeH="0" baseline="0" noProof="0">
                          <a:ln>
                            <a:noFill/>
                          </a:ln>
                          <a:solidFill>
                            <a:prstClr val="black"/>
                          </a:solidFill>
                          <a:effectLst/>
                          <a:uLnTx/>
                          <a:uFillTx/>
                          <a:latin typeface="+mn-lt"/>
                          <a:ea typeface="+mn-ea"/>
                          <a:cs typeface="+mn-cs"/>
                        </a:rPr>
                        <a:t>
 12 cung hoàng đạo cùng xem tử vi nói thêm gì về vận mệnh tình duyên, sức khỏe, tiền bạc trong tuần từ 18/5 đến 24/5/2020 nhé!
#bói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903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Thính - 2020-05-17 20:00:18</a:t>
                      </a:r>
                      <a:r>
                        <a:rPr kumimoji="0" lang="en-US" sz="1000" b="0" i="0" u="none" strike="noStrike" kern="1200" cap="none" spc="0" normalizeH="0" baseline="0" noProof="0">
                          <a:ln>
                            <a:noFill/>
                          </a:ln>
                          <a:solidFill>
                            <a:prstClr val="black"/>
                          </a:solidFill>
                          <a:effectLst/>
                          <a:uLnTx/>
                          <a:uFillTx/>
                          <a:latin typeface="+mn-lt"/>
                          <a:ea typeface="+mn-ea"/>
                          <a:cs typeface="+mn-cs"/>
                        </a:rPr>
                        <a:t>
 Thời trang không bao giờ quan trọng giới tính, chỉ cần thích là mua!
#đẹp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78679370"/>
                  </a:ext>
                </a:extLst>
              </a:tr>
            </a:tbl>
          </a:graphicData>
        </a:graphic>
      </p:graphicFrame>
      <p:sp>
        <p:nvSpPr>
          <p:cNvPr id="4" name="Text Placeholder 3">
            <a:extLst>
              <a:ext uri="{FF2B5EF4-FFF2-40B4-BE49-F238E27FC236}">
                <a16:creationId xmlns:a16="http://schemas.microsoft.com/office/drawing/2014/main" id="{7ADFBABD-A3FF-4125-8D9B-9C32CCB92D94}"/>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3837909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254F-28A3-4B7B-81F9-8F5608022ACC}"/>
              </a:ext>
            </a:extLst>
          </p:cNvPr>
          <p:cNvSpPr>
            <a:spLocks noGrp="1"/>
          </p:cNvSpPr>
          <p:nvPr>
            <p:ph type="title"/>
          </p:nvPr>
        </p:nvSpPr>
        <p:spPr/>
        <p:txBody>
          <a:bodyPr/>
          <a:lstStyle/>
          <a:p>
            <a:r>
              <a:rPr lang="en-US"/>
              <a:t>Facebook Own Posts Table | 2Sao Fanpages - 8 of 10</a:t>
            </a:r>
          </a:p>
        </p:txBody>
      </p:sp>
      <p:graphicFrame>
        <p:nvGraphicFramePr>
          <p:cNvPr id="5" name="Table Placeholder 4">
            <a:extLst>
              <a:ext uri="{FF2B5EF4-FFF2-40B4-BE49-F238E27FC236}">
                <a16:creationId xmlns:a16="http://schemas.microsoft.com/office/drawing/2014/main" id="{F0476117-2753-488B-8D9D-521CD0C42817}"/>
              </a:ext>
            </a:extLst>
          </p:cNvPr>
          <p:cNvGraphicFramePr>
            <a:graphicFrameLocks noGrp="1"/>
          </p:cNvGraphicFramePr>
          <p:nvPr>
            <p:ph type="tbl" sz="quarter" idx="13"/>
            <p:extLst>
              <p:ext uri="{D42A27DB-BD31-4B8C-83A1-F6EECF244321}">
                <p14:modId xmlns:p14="http://schemas.microsoft.com/office/powerpoint/2010/main" val="227405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1053"/>
                    </a:ext>
                  </a:extLst>
                </a:gridCol>
                <a:gridCol w="658368">
                  <a:extLst>
                    <a:ext uri="{9D8B030D-6E8A-4147-A177-3AD203B41FA5}">
                      <a16:colId xmlns:a16="http://schemas.microsoft.com/office/drawing/2014/main" val="2092870526"/>
                    </a:ext>
                  </a:extLst>
                </a:gridCol>
                <a:gridCol w="576072">
                  <a:extLst>
                    <a:ext uri="{9D8B030D-6E8A-4147-A177-3AD203B41FA5}">
                      <a16:colId xmlns:a16="http://schemas.microsoft.com/office/drawing/2014/main" val="3898511635"/>
                    </a:ext>
                  </a:extLst>
                </a:gridCol>
                <a:gridCol w="576072">
                  <a:extLst>
                    <a:ext uri="{9D8B030D-6E8A-4147-A177-3AD203B41FA5}">
                      <a16:colId xmlns:a16="http://schemas.microsoft.com/office/drawing/2014/main" val="429366140"/>
                    </a:ext>
                  </a:extLst>
                </a:gridCol>
                <a:gridCol w="493776">
                  <a:extLst>
                    <a:ext uri="{9D8B030D-6E8A-4147-A177-3AD203B41FA5}">
                      <a16:colId xmlns:a16="http://schemas.microsoft.com/office/drawing/2014/main" val="1195155255"/>
                    </a:ext>
                  </a:extLst>
                </a:gridCol>
                <a:gridCol w="576072">
                  <a:extLst>
                    <a:ext uri="{9D8B030D-6E8A-4147-A177-3AD203B41FA5}">
                      <a16:colId xmlns:a16="http://schemas.microsoft.com/office/drawing/2014/main" val="3053240978"/>
                    </a:ext>
                  </a:extLst>
                </a:gridCol>
                <a:gridCol w="576072">
                  <a:extLst>
                    <a:ext uri="{9D8B030D-6E8A-4147-A177-3AD203B41FA5}">
                      <a16:colId xmlns:a16="http://schemas.microsoft.com/office/drawing/2014/main" val="2159981780"/>
                    </a:ext>
                  </a:extLst>
                </a:gridCol>
                <a:gridCol w="576072">
                  <a:extLst>
                    <a:ext uri="{9D8B030D-6E8A-4147-A177-3AD203B41FA5}">
                      <a16:colId xmlns:a16="http://schemas.microsoft.com/office/drawing/2014/main" val="2930256297"/>
                    </a:ext>
                  </a:extLst>
                </a:gridCol>
                <a:gridCol w="576072">
                  <a:extLst>
                    <a:ext uri="{9D8B030D-6E8A-4147-A177-3AD203B41FA5}">
                      <a16:colId xmlns:a16="http://schemas.microsoft.com/office/drawing/2014/main" val="3954133277"/>
                    </a:ext>
                  </a:extLst>
                </a:gridCol>
                <a:gridCol w="576072">
                  <a:extLst>
                    <a:ext uri="{9D8B030D-6E8A-4147-A177-3AD203B41FA5}">
                      <a16:colId xmlns:a16="http://schemas.microsoft.com/office/drawing/2014/main" val="2416849843"/>
                    </a:ext>
                  </a:extLst>
                </a:gridCol>
                <a:gridCol w="658368">
                  <a:extLst>
                    <a:ext uri="{9D8B030D-6E8A-4147-A177-3AD203B41FA5}">
                      <a16:colId xmlns:a16="http://schemas.microsoft.com/office/drawing/2014/main" val="1188303559"/>
                    </a:ext>
                  </a:extLst>
                </a:gridCol>
                <a:gridCol w="329184">
                  <a:extLst>
                    <a:ext uri="{9D8B030D-6E8A-4147-A177-3AD203B41FA5}">
                      <a16:colId xmlns:a16="http://schemas.microsoft.com/office/drawing/2014/main" val="103908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186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2Sao.vn - 2020-05-17 20:00:05</a:t>
                      </a:r>
                      <a:r>
                        <a:rPr kumimoji="0" lang="en-US" sz="1000" b="0" i="0" u="none" strike="noStrike" kern="1200" cap="none" spc="0" normalizeH="0" baseline="0" noProof="0">
                          <a:ln>
                            <a:noFill/>
                          </a:ln>
                          <a:solidFill>
                            <a:prstClr val="black"/>
                          </a:solidFill>
                          <a:effectLst/>
                          <a:uLnTx/>
                          <a:uFillTx/>
                          <a:latin typeface="+mn-lt"/>
                          <a:ea typeface="+mn-ea"/>
                          <a:cs typeface="+mn-cs"/>
                        </a:rPr>
                        <a:t>
 Có ai tác hợp cho cặp đôi này không ta?
#sao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2047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19:40:17</a:t>
                      </a:r>
                      <a:r>
                        <a:rPr kumimoji="0" lang="vi-VN" sz="1000" b="0" i="0" u="none" strike="noStrike" kern="1200" cap="none" spc="0" normalizeH="0" baseline="0" noProof="0">
                          <a:ln>
                            <a:noFill/>
                          </a:ln>
                          <a:solidFill>
                            <a:prstClr val="black"/>
                          </a:solidFill>
                          <a:effectLst/>
                          <a:uLnTx/>
                          <a:uFillTx/>
                          <a:latin typeface="+mn-lt"/>
                          <a:ea typeface="+mn-ea"/>
                          <a:cs typeface="+mn-cs"/>
                        </a:rPr>
                        <a:t>
 Sao Phạm Hương chỉ xuất hiện trên danh nghĩa con trai nhỉ?
#sao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2278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19:30:09</a:t>
                      </a:r>
                      <a:r>
                        <a:rPr kumimoji="0" lang="vi-VN" sz="1000" b="0" i="0" u="none" strike="noStrike" kern="1200" cap="none" spc="0" normalizeH="0" baseline="0" noProof="0">
                          <a:ln>
                            <a:noFill/>
                          </a:ln>
                          <a:solidFill>
                            <a:prstClr val="black"/>
                          </a:solidFill>
                          <a:effectLst/>
                          <a:uLnTx/>
                          <a:uFillTx/>
                          <a:latin typeface="+mn-lt"/>
                          <a:ea typeface="+mn-ea"/>
                          <a:cs typeface="+mn-cs"/>
                        </a:rPr>
                        <a:t>
 Tình chị em quyết định ở những lúc như thế này này :v
#nhạc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20633498"/>
                  </a:ext>
                </a:extLst>
              </a:tr>
            </a:tbl>
          </a:graphicData>
        </a:graphic>
      </p:graphicFrame>
      <p:sp>
        <p:nvSpPr>
          <p:cNvPr id="4" name="Text Placeholder 3">
            <a:extLst>
              <a:ext uri="{FF2B5EF4-FFF2-40B4-BE49-F238E27FC236}">
                <a16:creationId xmlns:a16="http://schemas.microsoft.com/office/drawing/2014/main" id="{80ACD8B9-8726-4036-A0A1-F68226B20A4F}"/>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70092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5C3C-0A8D-44F2-84C7-75D603164F40}"/>
              </a:ext>
            </a:extLst>
          </p:cNvPr>
          <p:cNvSpPr>
            <a:spLocks noGrp="1"/>
          </p:cNvSpPr>
          <p:nvPr>
            <p:ph type="title"/>
          </p:nvPr>
        </p:nvSpPr>
        <p:spPr/>
        <p:txBody>
          <a:bodyPr/>
          <a:lstStyle/>
          <a:p>
            <a:r>
              <a:rPr lang="en-US"/>
              <a:t>Facebook Own Posts Table | 2Sao Fanpages - 9 of 10</a:t>
            </a:r>
          </a:p>
        </p:txBody>
      </p:sp>
      <p:graphicFrame>
        <p:nvGraphicFramePr>
          <p:cNvPr id="5" name="Table Placeholder 4">
            <a:extLst>
              <a:ext uri="{FF2B5EF4-FFF2-40B4-BE49-F238E27FC236}">
                <a16:creationId xmlns:a16="http://schemas.microsoft.com/office/drawing/2014/main" id="{7C7F240E-C62D-4AF1-A85B-630333A31A3D}"/>
              </a:ext>
            </a:extLst>
          </p:cNvPr>
          <p:cNvGraphicFramePr>
            <a:graphicFrameLocks noGrp="1"/>
          </p:cNvGraphicFramePr>
          <p:nvPr>
            <p:ph type="tbl" sz="quarter" idx="13"/>
            <p:extLst>
              <p:ext uri="{D42A27DB-BD31-4B8C-83A1-F6EECF244321}">
                <p14:modId xmlns:p14="http://schemas.microsoft.com/office/powerpoint/2010/main" val="3659235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14090435"/>
                    </a:ext>
                  </a:extLst>
                </a:gridCol>
                <a:gridCol w="658368">
                  <a:extLst>
                    <a:ext uri="{9D8B030D-6E8A-4147-A177-3AD203B41FA5}">
                      <a16:colId xmlns:a16="http://schemas.microsoft.com/office/drawing/2014/main" val="2143458962"/>
                    </a:ext>
                  </a:extLst>
                </a:gridCol>
                <a:gridCol w="576072">
                  <a:extLst>
                    <a:ext uri="{9D8B030D-6E8A-4147-A177-3AD203B41FA5}">
                      <a16:colId xmlns:a16="http://schemas.microsoft.com/office/drawing/2014/main" val="2327600292"/>
                    </a:ext>
                  </a:extLst>
                </a:gridCol>
                <a:gridCol w="576072">
                  <a:extLst>
                    <a:ext uri="{9D8B030D-6E8A-4147-A177-3AD203B41FA5}">
                      <a16:colId xmlns:a16="http://schemas.microsoft.com/office/drawing/2014/main" val="2173575517"/>
                    </a:ext>
                  </a:extLst>
                </a:gridCol>
                <a:gridCol w="493776">
                  <a:extLst>
                    <a:ext uri="{9D8B030D-6E8A-4147-A177-3AD203B41FA5}">
                      <a16:colId xmlns:a16="http://schemas.microsoft.com/office/drawing/2014/main" val="4265256086"/>
                    </a:ext>
                  </a:extLst>
                </a:gridCol>
                <a:gridCol w="576072">
                  <a:extLst>
                    <a:ext uri="{9D8B030D-6E8A-4147-A177-3AD203B41FA5}">
                      <a16:colId xmlns:a16="http://schemas.microsoft.com/office/drawing/2014/main" val="2420061125"/>
                    </a:ext>
                  </a:extLst>
                </a:gridCol>
                <a:gridCol w="576072">
                  <a:extLst>
                    <a:ext uri="{9D8B030D-6E8A-4147-A177-3AD203B41FA5}">
                      <a16:colId xmlns:a16="http://schemas.microsoft.com/office/drawing/2014/main" val="519007869"/>
                    </a:ext>
                  </a:extLst>
                </a:gridCol>
                <a:gridCol w="576072">
                  <a:extLst>
                    <a:ext uri="{9D8B030D-6E8A-4147-A177-3AD203B41FA5}">
                      <a16:colId xmlns:a16="http://schemas.microsoft.com/office/drawing/2014/main" val="278719565"/>
                    </a:ext>
                  </a:extLst>
                </a:gridCol>
                <a:gridCol w="576072">
                  <a:extLst>
                    <a:ext uri="{9D8B030D-6E8A-4147-A177-3AD203B41FA5}">
                      <a16:colId xmlns:a16="http://schemas.microsoft.com/office/drawing/2014/main" val="13097171"/>
                    </a:ext>
                  </a:extLst>
                </a:gridCol>
                <a:gridCol w="576072">
                  <a:extLst>
                    <a:ext uri="{9D8B030D-6E8A-4147-A177-3AD203B41FA5}">
                      <a16:colId xmlns:a16="http://schemas.microsoft.com/office/drawing/2014/main" val="2931723720"/>
                    </a:ext>
                  </a:extLst>
                </a:gridCol>
                <a:gridCol w="658368">
                  <a:extLst>
                    <a:ext uri="{9D8B030D-6E8A-4147-A177-3AD203B41FA5}">
                      <a16:colId xmlns:a16="http://schemas.microsoft.com/office/drawing/2014/main" val="1144136741"/>
                    </a:ext>
                  </a:extLst>
                </a:gridCol>
                <a:gridCol w="329184">
                  <a:extLst>
                    <a:ext uri="{9D8B030D-6E8A-4147-A177-3AD203B41FA5}">
                      <a16:colId xmlns:a16="http://schemas.microsoft.com/office/drawing/2014/main" val="565083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014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19:20:45</a:t>
                      </a:r>
                      <a:r>
                        <a:rPr kumimoji="0" lang="vi-VN" sz="1000" b="0" i="0" u="none" strike="noStrike" kern="1200" cap="none" spc="0" normalizeH="0" baseline="0" noProof="0">
                          <a:ln>
                            <a:noFill/>
                          </a:ln>
                          <a:solidFill>
                            <a:prstClr val="black"/>
                          </a:solidFill>
                          <a:effectLst/>
                          <a:uLnTx/>
                          <a:uFillTx/>
                          <a:latin typeface="+mn-lt"/>
                          <a:ea typeface="+mn-ea"/>
                          <a:cs typeface="+mn-cs"/>
                        </a:rPr>
                        <a:t>
 Ai? Ai chê chị bước ra đây xem nào?
#đẹp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610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Thính - 2020-05-17 19:00:56</a:t>
                      </a:r>
                      <a:r>
                        <a:rPr kumimoji="0" lang="vi-VN" sz="1000" b="0" i="0" u="none" strike="noStrike" kern="1200" cap="none" spc="0" normalizeH="0" baseline="0" noProof="0">
                          <a:ln>
                            <a:noFill/>
                          </a:ln>
                          <a:solidFill>
                            <a:prstClr val="black"/>
                          </a:solidFill>
                          <a:effectLst/>
                          <a:uLnTx/>
                          <a:uFillTx/>
                          <a:latin typeface="+mn-lt"/>
                          <a:ea typeface="+mn-ea"/>
                          <a:cs typeface="+mn-cs"/>
                        </a:rPr>
                        <a:t>
 Ngày vui nhất cuộc đời mà lại bị bộ váy cưới "làm phản" thế này thì buồn lắm :(
#đẹp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19454880"/>
                  </a:ext>
                </a:extLst>
              </a:tr>
            </a:tbl>
          </a:graphicData>
        </a:graphic>
      </p:graphicFrame>
      <p:sp>
        <p:nvSpPr>
          <p:cNvPr id="4" name="Text Placeholder 3">
            <a:extLst>
              <a:ext uri="{FF2B5EF4-FFF2-40B4-BE49-F238E27FC236}">
                <a16:creationId xmlns:a16="http://schemas.microsoft.com/office/drawing/2014/main" id="{5DCADDF4-14E0-455F-A4AA-557F689BEC28}"/>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804149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BE16A-E9B9-4DDF-93B7-DF28C7A76A63}"/>
              </a:ext>
            </a:extLst>
          </p:cNvPr>
          <p:cNvSpPr>
            <a:spLocks noGrp="1"/>
          </p:cNvSpPr>
          <p:nvPr>
            <p:ph type="title"/>
          </p:nvPr>
        </p:nvSpPr>
        <p:spPr/>
        <p:txBody>
          <a:bodyPr/>
          <a:lstStyle/>
          <a:p>
            <a:r>
              <a:rPr lang="en-US"/>
              <a:t>Facebook Own Posts Table | 2Sao Fanpages - 10 of 10</a:t>
            </a:r>
          </a:p>
        </p:txBody>
      </p:sp>
      <p:graphicFrame>
        <p:nvGraphicFramePr>
          <p:cNvPr id="5" name="Table Placeholder 4">
            <a:extLst>
              <a:ext uri="{FF2B5EF4-FFF2-40B4-BE49-F238E27FC236}">
                <a16:creationId xmlns:a16="http://schemas.microsoft.com/office/drawing/2014/main" id="{ED162AF7-A851-4B0F-9AA5-F22FC2220BA6}"/>
              </a:ext>
            </a:extLst>
          </p:cNvPr>
          <p:cNvGraphicFramePr>
            <a:graphicFrameLocks noGrp="1"/>
          </p:cNvGraphicFramePr>
          <p:nvPr>
            <p:ph type="tbl" sz="quarter" idx="13"/>
            <p:extLst>
              <p:ext uri="{D42A27DB-BD31-4B8C-83A1-F6EECF244321}">
                <p14:modId xmlns:p14="http://schemas.microsoft.com/office/powerpoint/2010/main" val="386465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3028860"/>
                    </a:ext>
                  </a:extLst>
                </a:gridCol>
                <a:gridCol w="658368">
                  <a:extLst>
                    <a:ext uri="{9D8B030D-6E8A-4147-A177-3AD203B41FA5}">
                      <a16:colId xmlns:a16="http://schemas.microsoft.com/office/drawing/2014/main" val="2759872898"/>
                    </a:ext>
                  </a:extLst>
                </a:gridCol>
                <a:gridCol w="576072">
                  <a:extLst>
                    <a:ext uri="{9D8B030D-6E8A-4147-A177-3AD203B41FA5}">
                      <a16:colId xmlns:a16="http://schemas.microsoft.com/office/drawing/2014/main" val="1665309137"/>
                    </a:ext>
                  </a:extLst>
                </a:gridCol>
                <a:gridCol w="576072">
                  <a:extLst>
                    <a:ext uri="{9D8B030D-6E8A-4147-A177-3AD203B41FA5}">
                      <a16:colId xmlns:a16="http://schemas.microsoft.com/office/drawing/2014/main" val="1950790709"/>
                    </a:ext>
                  </a:extLst>
                </a:gridCol>
                <a:gridCol w="493776">
                  <a:extLst>
                    <a:ext uri="{9D8B030D-6E8A-4147-A177-3AD203B41FA5}">
                      <a16:colId xmlns:a16="http://schemas.microsoft.com/office/drawing/2014/main" val="4143564854"/>
                    </a:ext>
                  </a:extLst>
                </a:gridCol>
                <a:gridCol w="576072">
                  <a:extLst>
                    <a:ext uri="{9D8B030D-6E8A-4147-A177-3AD203B41FA5}">
                      <a16:colId xmlns:a16="http://schemas.microsoft.com/office/drawing/2014/main" val="845347780"/>
                    </a:ext>
                  </a:extLst>
                </a:gridCol>
                <a:gridCol w="576072">
                  <a:extLst>
                    <a:ext uri="{9D8B030D-6E8A-4147-A177-3AD203B41FA5}">
                      <a16:colId xmlns:a16="http://schemas.microsoft.com/office/drawing/2014/main" val="3471094120"/>
                    </a:ext>
                  </a:extLst>
                </a:gridCol>
                <a:gridCol w="576072">
                  <a:extLst>
                    <a:ext uri="{9D8B030D-6E8A-4147-A177-3AD203B41FA5}">
                      <a16:colId xmlns:a16="http://schemas.microsoft.com/office/drawing/2014/main" val="2019288169"/>
                    </a:ext>
                  </a:extLst>
                </a:gridCol>
                <a:gridCol w="576072">
                  <a:extLst>
                    <a:ext uri="{9D8B030D-6E8A-4147-A177-3AD203B41FA5}">
                      <a16:colId xmlns:a16="http://schemas.microsoft.com/office/drawing/2014/main" val="4263522065"/>
                    </a:ext>
                  </a:extLst>
                </a:gridCol>
                <a:gridCol w="576072">
                  <a:extLst>
                    <a:ext uri="{9D8B030D-6E8A-4147-A177-3AD203B41FA5}">
                      <a16:colId xmlns:a16="http://schemas.microsoft.com/office/drawing/2014/main" val="404839404"/>
                    </a:ext>
                  </a:extLst>
                </a:gridCol>
                <a:gridCol w="658368">
                  <a:extLst>
                    <a:ext uri="{9D8B030D-6E8A-4147-A177-3AD203B41FA5}">
                      <a16:colId xmlns:a16="http://schemas.microsoft.com/office/drawing/2014/main" val="2227092588"/>
                    </a:ext>
                  </a:extLst>
                </a:gridCol>
                <a:gridCol w="329184">
                  <a:extLst>
                    <a:ext uri="{9D8B030D-6E8A-4147-A177-3AD203B41FA5}">
                      <a16:colId xmlns:a16="http://schemas.microsoft.com/office/drawing/2014/main" val="135571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678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2Sao.vn - 2020-05-17 19:00:36</a:t>
                      </a:r>
                      <a:r>
                        <a:rPr kumimoji="0" lang="vi-VN" sz="1000" b="0" i="0" u="none" strike="noStrike" kern="1200" cap="none" spc="0" normalizeH="0" baseline="0" noProof="0">
                          <a:ln>
                            <a:noFill/>
                          </a:ln>
                          <a:solidFill>
                            <a:prstClr val="black"/>
                          </a:solidFill>
                          <a:effectLst/>
                          <a:uLnTx/>
                          <a:uFillTx/>
                          <a:latin typeface="+mn-lt"/>
                          <a:ea typeface="+mn-ea"/>
                          <a:cs typeface="+mn-cs"/>
                        </a:rPr>
                        <a:t>
 "Mạch Giai Kỳ tức giận tát con vì phản ứng của cậu khi thấy ảnh nóng của mẹ, nhưng sau đó cô đã bình tĩnh giải thích để hai mẹ con thấu hiểu nhau."
#phim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21937288"/>
                  </a:ext>
                </a:extLst>
              </a:tr>
            </a:tbl>
          </a:graphicData>
        </a:graphic>
      </p:graphicFrame>
      <p:sp>
        <p:nvSpPr>
          <p:cNvPr id="4" name="Text Placeholder 3">
            <a:extLst>
              <a:ext uri="{FF2B5EF4-FFF2-40B4-BE49-F238E27FC236}">
                <a16:creationId xmlns:a16="http://schemas.microsoft.com/office/drawing/2014/main" id="{CF585657-57F0-4AFE-889E-B2325E77974D}"/>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143395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9BCC8-B866-4550-8634-4F0A7E2F50BC}"/>
              </a:ext>
            </a:extLst>
          </p:cNvPr>
          <p:cNvSpPr>
            <a:spLocks noGrp="1"/>
          </p:cNvSpPr>
          <p:nvPr>
            <p:ph type="title"/>
          </p:nvPr>
        </p:nvSpPr>
        <p:spPr/>
        <p:txBody>
          <a:bodyPr/>
          <a:lstStyle/>
          <a:p>
            <a:r>
              <a:rPr lang="en-US"/>
              <a:t>Facebook Reach | 2Sao Fanpages</a:t>
            </a:r>
          </a:p>
        </p:txBody>
      </p:sp>
      <p:graphicFrame>
        <p:nvGraphicFramePr>
          <p:cNvPr id="6" name="Chart Placeholder 5">
            <a:extLst>
              <a:ext uri="{FF2B5EF4-FFF2-40B4-BE49-F238E27FC236}">
                <a16:creationId xmlns:a16="http://schemas.microsoft.com/office/drawing/2014/main" id="{CFED5E31-A6C9-4175-94E8-7E840DBE833E}"/>
              </a:ext>
            </a:extLst>
          </p:cNvPr>
          <p:cNvGraphicFramePr>
            <a:graphicFrameLocks noGrp="1"/>
          </p:cNvGraphicFramePr>
          <p:nvPr>
            <p:ph type="chart" sz="quarter" idx="13"/>
            <p:extLst>
              <p:ext uri="{D42A27DB-BD31-4B8C-83A1-F6EECF244321}">
                <p14:modId xmlns:p14="http://schemas.microsoft.com/office/powerpoint/2010/main" val="1845904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519AA-042D-4EE3-9ECE-B572330E323F}"/>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46DA9802-A9C3-4EDF-B361-007B46BB6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838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E5C60-3811-4FE9-8585-EC4875FCBC65}"/>
              </a:ext>
            </a:extLst>
          </p:cNvPr>
          <p:cNvSpPr>
            <a:spLocks noGrp="1"/>
          </p:cNvSpPr>
          <p:nvPr>
            <p:ph type="title"/>
          </p:nvPr>
        </p:nvSpPr>
        <p:spPr/>
        <p:txBody>
          <a:bodyPr/>
          <a:lstStyle/>
          <a:p>
            <a:r>
              <a:rPr lang="en-US"/>
              <a:t>Facebook Engaged Users | 2Sao Fanpages</a:t>
            </a:r>
          </a:p>
        </p:txBody>
      </p:sp>
      <p:graphicFrame>
        <p:nvGraphicFramePr>
          <p:cNvPr id="6" name="Chart Placeholder 5">
            <a:extLst>
              <a:ext uri="{FF2B5EF4-FFF2-40B4-BE49-F238E27FC236}">
                <a16:creationId xmlns:a16="http://schemas.microsoft.com/office/drawing/2014/main" id="{34700916-CA54-4947-B162-85D23553C49D}"/>
              </a:ext>
            </a:extLst>
          </p:cNvPr>
          <p:cNvGraphicFramePr>
            <a:graphicFrameLocks noGrp="1"/>
          </p:cNvGraphicFramePr>
          <p:nvPr>
            <p:ph type="chart" sz="quarter" idx="13"/>
            <p:extLst>
              <p:ext uri="{D42A27DB-BD31-4B8C-83A1-F6EECF244321}">
                <p14:modId xmlns:p14="http://schemas.microsoft.com/office/powerpoint/2010/main" val="1040686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A3DF46-9894-4A1D-B0DD-E364DEEE1F86}"/>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3E59D8D9-BF22-44A9-A4AD-ED4B8A40B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522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CBF0A-1BF5-458A-9038-F9FC4006CA6B}"/>
              </a:ext>
            </a:extLst>
          </p:cNvPr>
          <p:cNvSpPr>
            <a:spLocks noGrp="1"/>
          </p:cNvSpPr>
          <p:nvPr>
            <p:ph type="title"/>
          </p:nvPr>
        </p:nvSpPr>
        <p:spPr/>
        <p:txBody>
          <a:bodyPr/>
          <a:lstStyle/>
          <a:p>
            <a:r>
              <a:rPr lang="en-US"/>
              <a:t>Facebook Own Posts | 2Sao Fanpages</a:t>
            </a:r>
          </a:p>
        </p:txBody>
      </p:sp>
      <p:graphicFrame>
        <p:nvGraphicFramePr>
          <p:cNvPr id="6" name="Chart Placeholder 5">
            <a:extLst>
              <a:ext uri="{FF2B5EF4-FFF2-40B4-BE49-F238E27FC236}">
                <a16:creationId xmlns:a16="http://schemas.microsoft.com/office/drawing/2014/main" id="{CB616A8F-E2E4-4600-92BC-4DB0FFA4ABAF}"/>
              </a:ext>
            </a:extLst>
          </p:cNvPr>
          <p:cNvGraphicFramePr>
            <a:graphicFrameLocks noGrp="1"/>
          </p:cNvGraphicFramePr>
          <p:nvPr>
            <p:ph type="chart" sz="quarter" idx="13"/>
            <p:extLst>
              <p:ext uri="{D42A27DB-BD31-4B8C-83A1-F6EECF244321}">
                <p14:modId xmlns:p14="http://schemas.microsoft.com/office/powerpoint/2010/main" val="2347661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EB08F-3ED5-42BC-BFAC-27BC1F9F0E77}"/>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DF1C4F3F-16C8-4AED-B0DD-4680ED180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2935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9C48-C3AF-44F1-8DBE-AA23FF0718DD}"/>
              </a:ext>
            </a:extLst>
          </p:cNvPr>
          <p:cNvSpPr>
            <a:spLocks noGrp="1"/>
          </p:cNvSpPr>
          <p:nvPr>
            <p:ph type="title"/>
          </p:nvPr>
        </p:nvSpPr>
        <p:spPr/>
        <p:txBody>
          <a:bodyPr/>
          <a:lstStyle/>
          <a:p>
            <a:r>
              <a:rPr lang="en-US"/>
              <a:t>Facebook Own Posts By Hour | 2Sao Fanpages</a:t>
            </a:r>
          </a:p>
        </p:txBody>
      </p:sp>
      <p:graphicFrame>
        <p:nvGraphicFramePr>
          <p:cNvPr id="6" name="Chart Placeholder 5">
            <a:extLst>
              <a:ext uri="{FF2B5EF4-FFF2-40B4-BE49-F238E27FC236}">
                <a16:creationId xmlns:a16="http://schemas.microsoft.com/office/drawing/2014/main" id="{098BC725-021E-4B7E-ADB8-CF4E93C6D242}"/>
              </a:ext>
            </a:extLst>
          </p:cNvPr>
          <p:cNvGraphicFramePr>
            <a:graphicFrameLocks noGrp="1"/>
          </p:cNvGraphicFramePr>
          <p:nvPr>
            <p:ph type="chart" sz="quarter" idx="13"/>
            <p:extLst>
              <p:ext uri="{D42A27DB-BD31-4B8C-83A1-F6EECF244321}">
                <p14:modId xmlns:p14="http://schemas.microsoft.com/office/powerpoint/2010/main" val="3421634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F759A1-920E-4BBE-8A64-3971B0B4FDA7}"/>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C664E3F9-D9E7-4328-B554-2E60D44EA1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746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EC59-0B81-4920-A118-404B470ADA3C}"/>
              </a:ext>
            </a:extLst>
          </p:cNvPr>
          <p:cNvSpPr>
            <a:spLocks noGrp="1"/>
          </p:cNvSpPr>
          <p:nvPr>
            <p:ph type="title"/>
          </p:nvPr>
        </p:nvSpPr>
        <p:spPr/>
        <p:txBody>
          <a:bodyPr/>
          <a:lstStyle/>
          <a:p>
            <a:r>
              <a:rPr lang="en-US"/>
              <a:t>Facebook Own Posts By Weekday | 2Sao Fanpages</a:t>
            </a:r>
          </a:p>
        </p:txBody>
      </p:sp>
      <p:graphicFrame>
        <p:nvGraphicFramePr>
          <p:cNvPr id="6" name="Chart Placeholder 5">
            <a:extLst>
              <a:ext uri="{FF2B5EF4-FFF2-40B4-BE49-F238E27FC236}">
                <a16:creationId xmlns:a16="http://schemas.microsoft.com/office/drawing/2014/main" id="{C527133F-FB0A-4C1F-98F7-80BFD07357AD}"/>
              </a:ext>
            </a:extLst>
          </p:cNvPr>
          <p:cNvGraphicFramePr>
            <a:graphicFrameLocks noGrp="1"/>
          </p:cNvGraphicFramePr>
          <p:nvPr>
            <p:ph type="chart" sz="quarter" idx="13"/>
            <p:extLst>
              <p:ext uri="{D42A27DB-BD31-4B8C-83A1-F6EECF244321}">
                <p14:modId xmlns:p14="http://schemas.microsoft.com/office/powerpoint/2010/main" val="2569120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1FB5D2-F3FD-415B-AE7E-7675F521BF01}"/>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4E726A28-264F-4E0D-9D0F-AA431935A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418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E5CCD-623A-473F-8193-003EBB67997B}"/>
              </a:ext>
            </a:extLst>
          </p:cNvPr>
          <p:cNvSpPr>
            <a:spLocks noGrp="1"/>
          </p:cNvSpPr>
          <p:nvPr>
            <p:ph type="title"/>
          </p:nvPr>
        </p:nvSpPr>
        <p:spPr/>
        <p:txBody>
          <a:bodyPr/>
          <a:lstStyle/>
          <a:p>
            <a:r>
              <a:rPr lang="en-US"/>
              <a:t>Facebook Post Type Distribution Per Profile | 2Sao Fanpages</a:t>
            </a:r>
          </a:p>
        </p:txBody>
      </p:sp>
      <p:graphicFrame>
        <p:nvGraphicFramePr>
          <p:cNvPr id="6" name="Chart Placeholder 5">
            <a:extLst>
              <a:ext uri="{FF2B5EF4-FFF2-40B4-BE49-F238E27FC236}">
                <a16:creationId xmlns:a16="http://schemas.microsoft.com/office/drawing/2014/main" id="{337E4884-BF0A-4375-B064-C8D50518FA9F}"/>
              </a:ext>
            </a:extLst>
          </p:cNvPr>
          <p:cNvGraphicFramePr>
            <a:graphicFrameLocks noGrp="1"/>
          </p:cNvGraphicFramePr>
          <p:nvPr>
            <p:ph type="chart" sz="quarter" idx="13"/>
            <p:extLst>
              <p:ext uri="{D42A27DB-BD31-4B8C-83A1-F6EECF244321}">
                <p14:modId xmlns:p14="http://schemas.microsoft.com/office/powerpoint/2010/main" val="3925508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3C192C-8A73-4621-B29F-AAA2C4F2750C}"/>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96BFEB49-2171-4ADA-8CB2-1F53FF1EA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456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8EDE-4335-44E5-812F-9F1249BF86F4}"/>
              </a:ext>
            </a:extLst>
          </p:cNvPr>
          <p:cNvSpPr>
            <a:spLocks noGrp="1"/>
          </p:cNvSpPr>
          <p:nvPr>
            <p:ph type="title"/>
          </p:nvPr>
        </p:nvSpPr>
        <p:spPr/>
        <p:txBody>
          <a:bodyPr/>
          <a:lstStyle/>
          <a:p>
            <a:r>
              <a:rPr lang="en-US"/>
              <a:t>Facebook Interaction Rate By Post Type | 2Sao Fanpages</a:t>
            </a:r>
          </a:p>
        </p:txBody>
      </p:sp>
      <p:graphicFrame>
        <p:nvGraphicFramePr>
          <p:cNvPr id="6" name="Chart Placeholder 5">
            <a:extLst>
              <a:ext uri="{FF2B5EF4-FFF2-40B4-BE49-F238E27FC236}">
                <a16:creationId xmlns:a16="http://schemas.microsoft.com/office/drawing/2014/main" id="{8792C3F6-0519-4843-8CC1-036B9DCC0392}"/>
              </a:ext>
            </a:extLst>
          </p:cNvPr>
          <p:cNvGraphicFramePr>
            <a:graphicFrameLocks noGrp="1"/>
          </p:cNvGraphicFramePr>
          <p:nvPr>
            <p:ph type="chart" sz="quarter" idx="13"/>
            <p:extLst>
              <p:ext uri="{D42A27DB-BD31-4B8C-83A1-F6EECF244321}">
                <p14:modId xmlns:p14="http://schemas.microsoft.com/office/powerpoint/2010/main" val="816690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D8454-5537-4FD6-ADC5-D7676E93CC3F}"/>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F8DC365F-8437-4B8E-AD92-FCA81CF7A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632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32BE6-D69D-43B9-9F27-1CA7044EA0B1}"/>
              </a:ext>
            </a:extLst>
          </p:cNvPr>
          <p:cNvSpPr>
            <a:spLocks noGrp="1"/>
          </p:cNvSpPr>
          <p:nvPr>
            <p:ph type="title"/>
          </p:nvPr>
        </p:nvSpPr>
        <p:spPr/>
        <p:txBody>
          <a:bodyPr/>
          <a:lstStyle/>
          <a:p>
            <a:r>
              <a:rPr lang="en-US"/>
              <a:t>Facebook Fans Table | 2Sao Fanpages</a:t>
            </a:r>
          </a:p>
        </p:txBody>
      </p:sp>
      <p:graphicFrame>
        <p:nvGraphicFramePr>
          <p:cNvPr id="5" name="Table Placeholder 4">
            <a:extLst>
              <a:ext uri="{FF2B5EF4-FFF2-40B4-BE49-F238E27FC236}">
                <a16:creationId xmlns:a16="http://schemas.microsoft.com/office/drawing/2014/main" id="{56E8284A-1347-479E-8725-57A503E3E28B}"/>
              </a:ext>
            </a:extLst>
          </p:cNvPr>
          <p:cNvGraphicFramePr>
            <a:graphicFrameLocks noGrp="1"/>
          </p:cNvGraphicFramePr>
          <p:nvPr>
            <p:ph type="tbl" sz="quarter" idx="13"/>
            <p:extLst>
              <p:ext uri="{D42A27DB-BD31-4B8C-83A1-F6EECF244321}">
                <p14:modId xmlns:p14="http://schemas.microsoft.com/office/powerpoint/2010/main" val="420102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2283205"/>
                    </a:ext>
                  </a:extLst>
                </a:gridCol>
                <a:gridCol w="1234440">
                  <a:extLst>
                    <a:ext uri="{9D8B030D-6E8A-4147-A177-3AD203B41FA5}">
                      <a16:colId xmlns:a16="http://schemas.microsoft.com/office/drawing/2014/main" val="3187298384"/>
                    </a:ext>
                  </a:extLst>
                </a:gridCol>
                <a:gridCol w="822960">
                  <a:extLst>
                    <a:ext uri="{9D8B030D-6E8A-4147-A177-3AD203B41FA5}">
                      <a16:colId xmlns:a16="http://schemas.microsoft.com/office/drawing/2014/main" val="450996529"/>
                    </a:ext>
                  </a:extLst>
                </a:gridCol>
                <a:gridCol w="822960">
                  <a:extLst>
                    <a:ext uri="{9D8B030D-6E8A-4147-A177-3AD203B41FA5}">
                      <a16:colId xmlns:a16="http://schemas.microsoft.com/office/drawing/2014/main" val="2584204661"/>
                    </a:ext>
                  </a:extLst>
                </a:gridCol>
                <a:gridCol w="822960">
                  <a:extLst>
                    <a:ext uri="{9D8B030D-6E8A-4147-A177-3AD203B41FA5}">
                      <a16:colId xmlns:a16="http://schemas.microsoft.com/office/drawing/2014/main" val="1279491364"/>
                    </a:ext>
                  </a:extLst>
                </a:gridCol>
                <a:gridCol w="822960">
                  <a:extLst>
                    <a:ext uri="{9D8B030D-6E8A-4147-A177-3AD203B41FA5}">
                      <a16:colId xmlns:a16="http://schemas.microsoft.com/office/drawing/2014/main" val="3354111468"/>
                    </a:ext>
                  </a:extLst>
                </a:gridCol>
                <a:gridCol w="822960">
                  <a:extLst>
                    <a:ext uri="{9D8B030D-6E8A-4147-A177-3AD203B41FA5}">
                      <a16:colId xmlns:a16="http://schemas.microsoft.com/office/drawing/2014/main" val="561907321"/>
                    </a:ext>
                  </a:extLst>
                </a:gridCol>
                <a:gridCol w="822960">
                  <a:extLst>
                    <a:ext uri="{9D8B030D-6E8A-4147-A177-3AD203B41FA5}">
                      <a16:colId xmlns:a16="http://schemas.microsoft.com/office/drawing/2014/main" val="12771936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799199945"/>
                  </a:ext>
                </a:extLst>
              </a:tr>
              <a:tr h="370840">
                <a:tc>
                  <a:txBody>
                    <a:bodyPr/>
                    <a:lstStyle/>
                    <a:p>
                      <a:r>
                        <a:rPr lang="en-US" sz="1000"/>
                        <a:t>Thính</a:t>
                      </a:r>
                    </a:p>
                  </a:txBody>
                  <a:tcPr/>
                </a:tc>
                <a:tc>
                  <a:txBody>
                    <a:bodyPr/>
                    <a:lstStyle/>
                    <a:p>
                      <a:r>
                        <a:rPr lang="en-US" sz="1000"/>
                        <a:t>954887</a:t>
                      </a:r>
                    </a:p>
                  </a:txBody>
                  <a:tcPr/>
                </a:tc>
                <a:tc>
                  <a:txBody>
                    <a:bodyPr/>
                    <a:lstStyle/>
                    <a:p>
                      <a:r>
                        <a:rPr lang="en-US" sz="1000"/>
                        <a:t>441</a:t>
                      </a:r>
                    </a:p>
                  </a:txBody>
                  <a:tcPr/>
                </a:tc>
                <a:tc>
                  <a:txBody>
                    <a:bodyPr/>
                    <a:lstStyle/>
                    <a:p>
                      <a:r>
                        <a:rPr lang="en-US" sz="1000"/>
                        <a:t>0.0 %</a:t>
                      </a:r>
                    </a:p>
                  </a:txBody>
                  <a:tcPr/>
                </a:tc>
                <a:tc>
                  <a:txBody>
                    <a:bodyPr/>
                    <a:lstStyle/>
                    <a:p>
                      <a:r>
                        <a:rPr lang="en-US" sz="1000"/>
                        <a:t>913</a:t>
                      </a:r>
                    </a:p>
                  </a:txBody>
                  <a:tcPr/>
                </a:tc>
                <a:tc>
                  <a:txBody>
                    <a:bodyPr/>
                    <a:lstStyle/>
                    <a:p>
                      <a:r>
                        <a:rPr lang="en-US" sz="1000"/>
                        <a:t>0.1 %</a:t>
                      </a:r>
                    </a:p>
                  </a:txBody>
                  <a:tcPr/>
                </a:tc>
                <a:tc>
                  <a:txBody>
                    <a:bodyPr/>
                    <a:lstStyle/>
                    <a:p>
                      <a:r>
                        <a:rPr lang="en-US" sz="1000"/>
                        <a:t>3849</a:t>
                      </a:r>
                    </a:p>
                  </a:txBody>
                  <a:tcPr/>
                </a:tc>
                <a:tc>
                  <a:txBody>
                    <a:bodyPr/>
                    <a:lstStyle/>
                    <a:p>
                      <a:r>
                        <a:rPr lang="en-US" sz="1000"/>
                        <a:t>0.4 %</a:t>
                      </a:r>
                    </a:p>
                  </a:txBody>
                  <a:tcPr/>
                </a:tc>
                <a:extLst>
                  <a:ext uri="{0D108BD9-81ED-4DB2-BD59-A6C34878D82A}">
                    <a16:rowId xmlns:a16="http://schemas.microsoft.com/office/drawing/2014/main" val="355439502"/>
                  </a:ext>
                </a:extLst>
              </a:tr>
              <a:tr h="370840">
                <a:tc>
                  <a:txBody>
                    <a:bodyPr/>
                    <a:lstStyle/>
                    <a:p>
                      <a:r>
                        <a:rPr lang="en-US" sz="1000"/>
                        <a:t>Sâu Đíp</a:t>
                      </a:r>
                    </a:p>
                  </a:txBody>
                  <a:tcPr/>
                </a:tc>
                <a:tc>
                  <a:txBody>
                    <a:bodyPr/>
                    <a:lstStyle/>
                    <a:p>
                      <a:r>
                        <a:rPr lang="en-US" sz="1000"/>
                        <a:t>76409</a:t>
                      </a:r>
                    </a:p>
                  </a:txBody>
                  <a:tcPr/>
                </a:tc>
                <a:tc>
                  <a:txBody>
                    <a:bodyPr/>
                    <a:lstStyle/>
                    <a:p>
                      <a:r>
                        <a:rPr lang="en-US" sz="1000"/>
                        <a:t>-17</a:t>
                      </a:r>
                    </a:p>
                  </a:txBody>
                  <a:tcPr/>
                </a:tc>
                <a:tc>
                  <a:txBody>
                    <a:bodyPr/>
                    <a:lstStyle/>
                    <a:p>
                      <a:r>
                        <a:rPr lang="en-US" sz="1000"/>
                        <a:t>-0.0 %</a:t>
                      </a:r>
                    </a:p>
                  </a:txBody>
                  <a:tcPr/>
                </a:tc>
                <a:tc>
                  <a:txBody>
                    <a:bodyPr/>
                    <a:lstStyle/>
                    <a:p>
                      <a:r>
                        <a:rPr lang="en-US" sz="1000"/>
                        <a:t>-41</a:t>
                      </a:r>
                    </a:p>
                  </a:txBody>
                  <a:tcPr/>
                </a:tc>
                <a:tc>
                  <a:txBody>
                    <a:bodyPr/>
                    <a:lstStyle/>
                    <a:p>
                      <a:r>
                        <a:rPr lang="en-US" sz="1000"/>
                        <a:t>-0.1 %</a:t>
                      </a:r>
                    </a:p>
                  </a:txBody>
                  <a:tcPr/>
                </a:tc>
                <a:tc>
                  <a:txBody>
                    <a:bodyPr/>
                    <a:lstStyle/>
                    <a:p>
                      <a:r>
                        <a:rPr lang="en-US" sz="1000"/>
                        <a:t>-190</a:t>
                      </a:r>
                    </a:p>
                  </a:txBody>
                  <a:tcPr/>
                </a:tc>
                <a:tc>
                  <a:txBody>
                    <a:bodyPr/>
                    <a:lstStyle/>
                    <a:p>
                      <a:r>
                        <a:rPr lang="en-US" sz="1000"/>
                        <a:t>-0.2 %</a:t>
                      </a:r>
                    </a:p>
                  </a:txBody>
                  <a:tcPr/>
                </a:tc>
                <a:extLst>
                  <a:ext uri="{0D108BD9-81ED-4DB2-BD59-A6C34878D82A}">
                    <a16:rowId xmlns:a16="http://schemas.microsoft.com/office/drawing/2014/main" val="3527775120"/>
                  </a:ext>
                </a:extLst>
              </a:tr>
              <a:tr h="370840">
                <a:tc>
                  <a:txBody>
                    <a:bodyPr/>
                    <a:lstStyle/>
                    <a:p>
                      <a:r>
                        <a:rPr lang="en-US" sz="1000"/>
                        <a:t>YOLO</a:t>
                      </a:r>
                    </a:p>
                  </a:txBody>
                  <a:tcPr/>
                </a:tc>
                <a:tc>
                  <a:txBody>
                    <a:bodyPr/>
                    <a:lstStyle/>
                    <a:p>
                      <a:r>
                        <a:rPr lang="en-US" sz="1000"/>
                        <a:t>286283</a:t>
                      </a:r>
                    </a:p>
                  </a:txBody>
                  <a:tcPr/>
                </a:tc>
                <a:tc>
                  <a:txBody>
                    <a:bodyPr/>
                    <a:lstStyle/>
                    <a:p>
                      <a:r>
                        <a:rPr lang="en-US" sz="1000"/>
                        <a:t>-54</a:t>
                      </a:r>
                    </a:p>
                  </a:txBody>
                  <a:tcPr/>
                </a:tc>
                <a:tc>
                  <a:txBody>
                    <a:bodyPr/>
                    <a:lstStyle/>
                    <a:p>
                      <a:r>
                        <a:rPr lang="en-US" sz="1000"/>
                        <a:t>-0.0 %</a:t>
                      </a:r>
                    </a:p>
                  </a:txBody>
                  <a:tcPr/>
                </a:tc>
                <a:tc>
                  <a:txBody>
                    <a:bodyPr/>
                    <a:lstStyle/>
                    <a:p>
                      <a:r>
                        <a:rPr lang="en-US" sz="1000"/>
                        <a:t>-117</a:t>
                      </a:r>
                    </a:p>
                  </a:txBody>
                  <a:tcPr/>
                </a:tc>
                <a:tc>
                  <a:txBody>
                    <a:bodyPr/>
                    <a:lstStyle/>
                    <a:p>
                      <a:r>
                        <a:rPr lang="en-US" sz="1000"/>
                        <a:t>-0.0 %</a:t>
                      </a:r>
                    </a:p>
                  </a:txBody>
                  <a:tcPr/>
                </a:tc>
                <a:tc>
                  <a:txBody>
                    <a:bodyPr/>
                    <a:lstStyle/>
                    <a:p>
                      <a:r>
                        <a:rPr lang="en-US" sz="1000"/>
                        <a:t>-486</a:t>
                      </a:r>
                    </a:p>
                  </a:txBody>
                  <a:tcPr/>
                </a:tc>
                <a:tc>
                  <a:txBody>
                    <a:bodyPr/>
                    <a:lstStyle/>
                    <a:p>
                      <a:r>
                        <a:rPr lang="en-US" sz="1000"/>
                        <a:t>-0.2 %</a:t>
                      </a:r>
                    </a:p>
                  </a:txBody>
                  <a:tcPr/>
                </a:tc>
                <a:extLst>
                  <a:ext uri="{0D108BD9-81ED-4DB2-BD59-A6C34878D82A}">
                    <a16:rowId xmlns:a16="http://schemas.microsoft.com/office/drawing/2014/main" val="2105030641"/>
                  </a:ext>
                </a:extLst>
              </a:tr>
              <a:tr h="370840">
                <a:tc>
                  <a:txBody>
                    <a:bodyPr/>
                    <a:lstStyle/>
                    <a:p>
                      <a:r>
                        <a:rPr lang="en-US" sz="1000"/>
                        <a:t>2Sao.vn</a:t>
                      </a:r>
                    </a:p>
                  </a:txBody>
                  <a:tcPr/>
                </a:tc>
                <a:tc>
                  <a:txBody>
                    <a:bodyPr/>
                    <a:lstStyle/>
                    <a:p>
                      <a:r>
                        <a:rPr lang="en-US" sz="1000"/>
                        <a:t>1625705</a:t>
                      </a:r>
                    </a:p>
                  </a:txBody>
                  <a:tcPr/>
                </a:tc>
                <a:tc>
                  <a:txBody>
                    <a:bodyPr/>
                    <a:lstStyle/>
                    <a:p>
                      <a:r>
                        <a:rPr lang="en-US" sz="1000"/>
                        <a:t>-454</a:t>
                      </a:r>
                    </a:p>
                  </a:txBody>
                  <a:tcPr/>
                </a:tc>
                <a:tc>
                  <a:txBody>
                    <a:bodyPr/>
                    <a:lstStyle/>
                    <a:p>
                      <a:r>
                        <a:rPr lang="en-US" sz="1000"/>
                        <a:t>-0.0 %</a:t>
                      </a:r>
                    </a:p>
                  </a:txBody>
                  <a:tcPr/>
                </a:tc>
                <a:tc>
                  <a:txBody>
                    <a:bodyPr/>
                    <a:lstStyle/>
                    <a:p>
                      <a:r>
                        <a:rPr lang="en-US" sz="1000"/>
                        <a:t>-1034</a:t>
                      </a:r>
                    </a:p>
                  </a:txBody>
                  <a:tcPr/>
                </a:tc>
                <a:tc>
                  <a:txBody>
                    <a:bodyPr/>
                    <a:lstStyle/>
                    <a:p>
                      <a:r>
                        <a:rPr lang="en-US" sz="1000"/>
                        <a:t>-0.1 %</a:t>
                      </a:r>
                    </a:p>
                  </a:txBody>
                  <a:tcPr/>
                </a:tc>
                <a:tc>
                  <a:txBody>
                    <a:bodyPr/>
                    <a:lstStyle/>
                    <a:p>
                      <a:r>
                        <a:rPr lang="en-US" sz="1000"/>
                        <a:t>-4085</a:t>
                      </a:r>
                    </a:p>
                  </a:txBody>
                  <a:tcPr/>
                </a:tc>
                <a:tc>
                  <a:txBody>
                    <a:bodyPr/>
                    <a:lstStyle/>
                    <a:p>
                      <a:r>
                        <a:rPr lang="en-US" sz="1000"/>
                        <a:t>-0.3 %</a:t>
                      </a:r>
                    </a:p>
                  </a:txBody>
                  <a:tcPr/>
                </a:tc>
                <a:extLst>
                  <a:ext uri="{0D108BD9-81ED-4DB2-BD59-A6C34878D82A}">
                    <a16:rowId xmlns:a16="http://schemas.microsoft.com/office/drawing/2014/main" val="2289328999"/>
                  </a:ext>
                </a:extLst>
              </a:tr>
            </a:tbl>
          </a:graphicData>
        </a:graphic>
      </p:graphicFrame>
      <p:sp>
        <p:nvSpPr>
          <p:cNvPr id="4" name="Text Placeholder 3">
            <a:extLst>
              <a:ext uri="{FF2B5EF4-FFF2-40B4-BE49-F238E27FC236}">
                <a16:creationId xmlns:a16="http://schemas.microsoft.com/office/drawing/2014/main" id="{0EC0451D-3AA3-48C5-83BF-4C611881EA4A}"/>
              </a:ext>
            </a:extLst>
          </p:cNvPr>
          <p:cNvSpPr>
            <a:spLocks noGrp="1"/>
          </p:cNvSpPr>
          <p:nvPr>
            <p:ph type="body" sz="quarter" idx="14"/>
          </p:nvPr>
        </p:nvSpPr>
        <p:spPr/>
        <p:txBody>
          <a:bodyPr/>
          <a:lstStyle/>
          <a:p>
            <a:r>
              <a:rPr lang="en-US"/>
              <a:t>04/17/2020 - 05/17/2020</a:t>
            </a:r>
          </a:p>
        </p:txBody>
      </p:sp>
    </p:spTree>
    <p:extLst>
      <p:ext uri="{BB962C8B-B14F-4D97-AF65-F5344CB8AC3E}">
        <p14:creationId xmlns:p14="http://schemas.microsoft.com/office/powerpoint/2010/main" val="4035388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5CCC5-A3B6-439D-8C41-F934CCAF88D4}"/>
              </a:ext>
            </a:extLst>
          </p:cNvPr>
          <p:cNvSpPr>
            <a:spLocks noGrp="1"/>
          </p:cNvSpPr>
          <p:nvPr>
            <p:ph type="title"/>
          </p:nvPr>
        </p:nvSpPr>
        <p:spPr/>
        <p:txBody>
          <a:bodyPr/>
          <a:lstStyle/>
          <a:p>
            <a:r>
              <a:rPr lang="en-US"/>
              <a:t>Facebook Fan Demographics | 2Sao Fanpages</a:t>
            </a:r>
          </a:p>
        </p:txBody>
      </p:sp>
      <p:graphicFrame>
        <p:nvGraphicFramePr>
          <p:cNvPr id="6" name="Chart Placeholder 5">
            <a:extLst>
              <a:ext uri="{FF2B5EF4-FFF2-40B4-BE49-F238E27FC236}">
                <a16:creationId xmlns:a16="http://schemas.microsoft.com/office/drawing/2014/main" id="{1B8C856E-D050-4CB4-AA6C-43B1AB48D79D}"/>
              </a:ext>
            </a:extLst>
          </p:cNvPr>
          <p:cNvGraphicFramePr>
            <a:graphicFrameLocks noGrp="1"/>
          </p:cNvGraphicFramePr>
          <p:nvPr>
            <p:ph type="chart" sz="quarter" idx="13"/>
            <p:extLst>
              <p:ext uri="{D42A27DB-BD31-4B8C-83A1-F6EECF244321}">
                <p14:modId xmlns:p14="http://schemas.microsoft.com/office/powerpoint/2010/main" val="2031155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F168B2-A3D1-4ADB-84A1-17229E537847}"/>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B2934E7E-76D2-456F-B591-E641750F6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661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BCFF7-036A-4A18-973D-2A5E9769E49B}"/>
              </a:ext>
            </a:extLst>
          </p:cNvPr>
          <p:cNvSpPr>
            <a:spLocks noGrp="1"/>
          </p:cNvSpPr>
          <p:nvPr>
            <p:ph type="title"/>
          </p:nvPr>
        </p:nvSpPr>
        <p:spPr/>
        <p:txBody>
          <a:bodyPr/>
          <a:lstStyle/>
          <a:p>
            <a:r>
              <a:rPr lang="en-US"/>
              <a:t>Facebook Key Metrics Table | 2Sao Fanpages - 1 of 4</a:t>
            </a:r>
          </a:p>
        </p:txBody>
      </p:sp>
      <p:graphicFrame>
        <p:nvGraphicFramePr>
          <p:cNvPr id="5" name="Table Placeholder 4">
            <a:extLst>
              <a:ext uri="{FF2B5EF4-FFF2-40B4-BE49-F238E27FC236}">
                <a16:creationId xmlns:a16="http://schemas.microsoft.com/office/drawing/2014/main" id="{112208EE-1014-4B8E-8B29-DBBA86F8A1D4}"/>
              </a:ext>
            </a:extLst>
          </p:cNvPr>
          <p:cNvGraphicFramePr>
            <a:graphicFrameLocks noGrp="1"/>
          </p:cNvGraphicFramePr>
          <p:nvPr>
            <p:ph type="tbl" sz="quarter" idx="13"/>
            <p:extLst>
              <p:ext uri="{D42A27DB-BD31-4B8C-83A1-F6EECF244321}">
                <p14:modId xmlns:p14="http://schemas.microsoft.com/office/powerpoint/2010/main" val="1340395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213512025"/>
                    </a:ext>
                  </a:extLst>
                </a:gridCol>
                <a:gridCol w="493776">
                  <a:extLst>
                    <a:ext uri="{9D8B030D-6E8A-4147-A177-3AD203B41FA5}">
                      <a16:colId xmlns:a16="http://schemas.microsoft.com/office/drawing/2014/main" val="673716392"/>
                    </a:ext>
                  </a:extLst>
                </a:gridCol>
                <a:gridCol w="246888">
                  <a:extLst>
                    <a:ext uri="{9D8B030D-6E8A-4147-A177-3AD203B41FA5}">
                      <a16:colId xmlns:a16="http://schemas.microsoft.com/office/drawing/2014/main" val="502284468"/>
                    </a:ext>
                  </a:extLst>
                </a:gridCol>
                <a:gridCol w="246888">
                  <a:extLst>
                    <a:ext uri="{9D8B030D-6E8A-4147-A177-3AD203B41FA5}">
                      <a16:colId xmlns:a16="http://schemas.microsoft.com/office/drawing/2014/main" val="4120260062"/>
                    </a:ext>
                  </a:extLst>
                </a:gridCol>
                <a:gridCol w="246888">
                  <a:extLst>
                    <a:ext uri="{9D8B030D-6E8A-4147-A177-3AD203B41FA5}">
                      <a16:colId xmlns:a16="http://schemas.microsoft.com/office/drawing/2014/main" val="1349489255"/>
                    </a:ext>
                  </a:extLst>
                </a:gridCol>
                <a:gridCol w="246888">
                  <a:extLst>
                    <a:ext uri="{9D8B030D-6E8A-4147-A177-3AD203B41FA5}">
                      <a16:colId xmlns:a16="http://schemas.microsoft.com/office/drawing/2014/main" val="2461071285"/>
                    </a:ext>
                  </a:extLst>
                </a:gridCol>
                <a:gridCol w="246888">
                  <a:extLst>
                    <a:ext uri="{9D8B030D-6E8A-4147-A177-3AD203B41FA5}">
                      <a16:colId xmlns:a16="http://schemas.microsoft.com/office/drawing/2014/main" val="827234537"/>
                    </a:ext>
                  </a:extLst>
                </a:gridCol>
                <a:gridCol w="246888">
                  <a:extLst>
                    <a:ext uri="{9D8B030D-6E8A-4147-A177-3AD203B41FA5}">
                      <a16:colId xmlns:a16="http://schemas.microsoft.com/office/drawing/2014/main" val="1549934296"/>
                    </a:ext>
                  </a:extLst>
                </a:gridCol>
                <a:gridCol w="246888">
                  <a:extLst>
                    <a:ext uri="{9D8B030D-6E8A-4147-A177-3AD203B41FA5}">
                      <a16:colId xmlns:a16="http://schemas.microsoft.com/office/drawing/2014/main" val="638531805"/>
                    </a:ext>
                  </a:extLst>
                </a:gridCol>
                <a:gridCol w="246888">
                  <a:extLst>
                    <a:ext uri="{9D8B030D-6E8A-4147-A177-3AD203B41FA5}">
                      <a16:colId xmlns:a16="http://schemas.microsoft.com/office/drawing/2014/main" val="1875109428"/>
                    </a:ext>
                  </a:extLst>
                </a:gridCol>
                <a:gridCol w="246888">
                  <a:extLst>
                    <a:ext uri="{9D8B030D-6E8A-4147-A177-3AD203B41FA5}">
                      <a16:colId xmlns:a16="http://schemas.microsoft.com/office/drawing/2014/main" val="130567591"/>
                    </a:ext>
                  </a:extLst>
                </a:gridCol>
                <a:gridCol w="246888">
                  <a:extLst>
                    <a:ext uri="{9D8B030D-6E8A-4147-A177-3AD203B41FA5}">
                      <a16:colId xmlns:a16="http://schemas.microsoft.com/office/drawing/2014/main" val="3121187508"/>
                    </a:ext>
                  </a:extLst>
                </a:gridCol>
                <a:gridCol w="246888">
                  <a:extLst>
                    <a:ext uri="{9D8B030D-6E8A-4147-A177-3AD203B41FA5}">
                      <a16:colId xmlns:a16="http://schemas.microsoft.com/office/drawing/2014/main" val="3985858372"/>
                    </a:ext>
                  </a:extLst>
                </a:gridCol>
                <a:gridCol w="246888">
                  <a:extLst>
                    <a:ext uri="{9D8B030D-6E8A-4147-A177-3AD203B41FA5}">
                      <a16:colId xmlns:a16="http://schemas.microsoft.com/office/drawing/2014/main" val="3571777102"/>
                    </a:ext>
                  </a:extLst>
                </a:gridCol>
                <a:gridCol w="246888">
                  <a:extLst>
                    <a:ext uri="{9D8B030D-6E8A-4147-A177-3AD203B41FA5}">
                      <a16:colId xmlns:a16="http://schemas.microsoft.com/office/drawing/2014/main" val="1750672702"/>
                    </a:ext>
                  </a:extLst>
                </a:gridCol>
                <a:gridCol w="246888">
                  <a:extLst>
                    <a:ext uri="{9D8B030D-6E8A-4147-A177-3AD203B41FA5}">
                      <a16:colId xmlns:a16="http://schemas.microsoft.com/office/drawing/2014/main" val="4232279024"/>
                    </a:ext>
                  </a:extLst>
                </a:gridCol>
                <a:gridCol w="246888">
                  <a:extLst>
                    <a:ext uri="{9D8B030D-6E8A-4147-A177-3AD203B41FA5}">
                      <a16:colId xmlns:a16="http://schemas.microsoft.com/office/drawing/2014/main" val="1208297984"/>
                    </a:ext>
                  </a:extLst>
                </a:gridCol>
                <a:gridCol w="246888">
                  <a:extLst>
                    <a:ext uri="{9D8B030D-6E8A-4147-A177-3AD203B41FA5}">
                      <a16:colId xmlns:a16="http://schemas.microsoft.com/office/drawing/2014/main" val="2509778478"/>
                    </a:ext>
                  </a:extLst>
                </a:gridCol>
                <a:gridCol w="246888">
                  <a:extLst>
                    <a:ext uri="{9D8B030D-6E8A-4147-A177-3AD203B41FA5}">
                      <a16:colId xmlns:a16="http://schemas.microsoft.com/office/drawing/2014/main" val="4081662700"/>
                    </a:ext>
                  </a:extLst>
                </a:gridCol>
                <a:gridCol w="246888">
                  <a:extLst>
                    <a:ext uri="{9D8B030D-6E8A-4147-A177-3AD203B41FA5}">
                      <a16:colId xmlns:a16="http://schemas.microsoft.com/office/drawing/2014/main" val="1723859221"/>
                    </a:ext>
                  </a:extLst>
                </a:gridCol>
                <a:gridCol w="246888">
                  <a:extLst>
                    <a:ext uri="{9D8B030D-6E8A-4147-A177-3AD203B41FA5}">
                      <a16:colId xmlns:a16="http://schemas.microsoft.com/office/drawing/2014/main" val="4231461456"/>
                    </a:ext>
                  </a:extLst>
                </a:gridCol>
                <a:gridCol w="246888">
                  <a:extLst>
                    <a:ext uri="{9D8B030D-6E8A-4147-A177-3AD203B41FA5}">
                      <a16:colId xmlns:a16="http://schemas.microsoft.com/office/drawing/2014/main" val="3119871346"/>
                    </a:ext>
                  </a:extLst>
                </a:gridCol>
                <a:gridCol w="246888">
                  <a:extLst>
                    <a:ext uri="{9D8B030D-6E8A-4147-A177-3AD203B41FA5}">
                      <a16:colId xmlns:a16="http://schemas.microsoft.com/office/drawing/2014/main" val="302086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75632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2Sao.vn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12184529"/>
                  </a:ext>
                </a:extLst>
              </a:tr>
            </a:tbl>
          </a:graphicData>
        </a:graphic>
      </p:graphicFrame>
      <p:sp>
        <p:nvSpPr>
          <p:cNvPr id="4" name="Text Placeholder 3">
            <a:extLst>
              <a:ext uri="{FF2B5EF4-FFF2-40B4-BE49-F238E27FC236}">
                <a16:creationId xmlns:a16="http://schemas.microsoft.com/office/drawing/2014/main" id="{F318DC62-2545-44BF-BE42-8040421C4C94}"/>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1971656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5C80-32B6-4475-8C19-E80A0576A2B9}"/>
              </a:ext>
            </a:extLst>
          </p:cNvPr>
          <p:cNvSpPr>
            <a:spLocks noGrp="1"/>
          </p:cNvSpPr>
          <p:nvPr>
            <p:ph type="title"/>
          </p:nvPr>
        </p:nvSpPr>
        <p:spPr/>
        <p:txBody>
          <a:bodyPr/>
          <a:lstStyle/>
          <a:p>
            <a:r>
              <a:rPr lang="en-US"/>
              <a:t>Facebook Key Metrics Table | 2Sao Fanpages - 2 of 4</a:t>
            </a:r>
          </a:p>
        </p:txBody>
      </p:sp>
      <p:graphicFrame>
        <p:nvGraphicFramePr>
          <p:cNvPr id="5" name="Table Placeholder 4">
            <a:extLst>
              <a:ext uri="{FF2B5EF4-FFF2-40B4-BE49-F238E27FC236}">
                <a16:creationId xmlns:a16="http://schemas.microsoft.com/office/drawing/2014/main" id="{9C2F9E52-5F52-446D-B296-5F5BC5FDA836}"/>
              </a:ext>
            </a:extLst>
          </p:cNvPr>
          <p:cNvGraphicFramePr>
            <a:graphicFrameLocks noGrp="1"/>
          </p:cNvGraphicFramePr>
          <p:nvPr>
            <p:ph type="tbl" sz="quarter" idx="13"/>
            <p:extLst>
              <p:ext uri="{D42A27DB-BD31-4B8C-83A1-F6EECF244321}">
                <p14:modId xmlns:p14="http://schemas.microsoft.com/office/powerpoint/2010/main" val="777012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617440697"/>
                    </a:ext>
                  </a:extLst>
                </a:gridCol>
                <a:gridCol w="493776">
                  <a:extLst>
                    <a:ext uri="{9D8B030D-6E8A-4147-A177-3AD203B41FA5}">
                      <a16:colId xmlns:a16="http://schemas.microsoft.com/office/drawing/2014/main" val="770130900"/>
                    </a:ext>
                  </a:extLst>
                </a:gridCol>
                <a:gridCol w="246888">
                  <a:extLst>
                    <a:ext uri="{9D8B030D-6E8A-4147-A177-3AD203B41FA5}">
                      <a16:colId xmlns:a16="http://schemas.microsoft.com/office/drawing/2014/main" val="1617498989"/>
                    </a:ext>
                  </a:extLst>
                </a:gridCol>
                <a:gridCol w="246888">
                  <a:extLst>
                    <a:ext uri="{9D8B030D-6E8A-4147-A177-3AD203B41FA5}">
                      <a16:colId xmlns:a16="http://schemas.microsoft.com/office/drawing/2014/main" val="4058148252"/>
                    </a:ext>
                  </a:extLst>
                </a:gridCol>
                <a:gridCol w="246888">
                  <a:extLst>
                    <a:ext uri="{9D8B030D-6E8A-4147-A177-3AD203B41FA5}">
                      <a16:colId xmlns:a16="http://schemas.microsoft.com/office/drawing/2014/main" val="113133439"/>
                    </a:ext>
                  </a:extLst>
                </a:gridCol>
                <a:gridCol w="246888">
                  <a:extLst>
                    <a:ext uri="{9D8B030D-6E8A-4147-A177-3AD203B41FA5}">
                      <a16:colId xmlns:a16="http://schemas.microsoft.com/office/drawing/2014/main" val="1558009625"/>
                    </a:ext>
                  </a:extLst>
                </a:gridCol>
                <a:gridCol w="246888">
                  <a:extLst>
                    <a:ext uri="{9D8B030D-6E8A-4147-A177-3AD203B41FA5}">
                      <a16:colId xmlns:a16="http://schemas.microsoft.com/office/drawing/2014/main" val="3563174770"/>
                    </a:ext>
                  </a:extLst>
                </a:gridCol>
                <a:gridCol w="246888">
                  <a:extLst>
                    <a:ext uri="{9D8B030D-6E8A-4147-A177-3AD203B41FA5}">
                      <a16:colId xmlns:a16="http://schemas.microsoft.com/office/drawing/2014/main" val="3839926920"/>
                    </a:ext>
                  </a:extLst>
                </a:gridCol>
                <a:gridCol w="246888">
                  <a:extLst>
                    <a:ext uri="{9D8B030D-6E8A-4147-A177-3AD203B41FA5}">
                      <a16:colId xmlns:a16="http://schemas.microsoft.com/office/drawing/2014/main" val="1671427897"/>
                    </a:ext>
                  </a:extLst>
                </a:gridCol>
                <a:gridCol w="246888">
                  <a:extLst>
                    <a:ext uri="{9D8B030D-6E8A-4147-A177-3AD203B41FA5}">
                      <a16:colId xmlns:a16="http://schemas.microsoft.com/office/drawing/2014/main" val="4256968570"/>
                    </a:ext>
                  </a:extLst>
                </a:gridCol>
                <a:gridCol w="246888">
                  <a:extLst>
                    <a:ext uri="{9D8B030D-6E8A-4147-A177-3AD203B41FA5}">
                      <a16:colId xmlns:a16="http://schemas.microsoft.com/office/drawing/2014/main" val="2965527983"/>
                    </a:ext>
                  </a:extLst>
                </a:gridCol>
                <a:gridCol w="246888">
                  <a:extLst>
                    <a:ext uri="{9D8B030D-6E8A-4147-A177-3AD203B41FA5}">
                      <a16:colId xmlns:a16="http://schemas.microsoft.com/office/drawing/2014/main" val="1120393768"/>
                    </a:ext>
                  </a:extLst>
                </a:gridCol>
                <a:gridCol w="246888">
                  <a:extLst>
                    <a:ext uri="{9D8B030D-6E8A-4147-A177-3AD203B41FA5}">
                      <a16:colId xmlns:a16="http://schemas.microsoft.com/office/drawing/2014/main" val="3085396075"/>
                    </a:ext>
                  </a:extLst>
                </a:gridCol>
                <a:gridCol w="246888">
                  <a:extLst>
                    <a:ext uri="{9D8B030D-6E8A-4147-A177-3AD203B41FA5}">
                      <a16:colId xmlns:a16="http://schemas.microsoft.com/office/drawing/2014/main" val="151897851"/>
                    </a:ext>
                  </a:extLst>
                </a:gridCol>
                <a:gridCol w="246888">
                  <a:extLst>
                    <a:ext uri="{9D8B030D-6E8A-4147-A177-3AD203B41FA5}">
                      <a16:colId xmlns:a16="http://schemas.microsoft.com/office/drawing/2014/main" val="3313298448"/>
                    </a:ext>
                  </a:extLst>
                </a:gridCol>
                <a:gridCol w="246888">
                  <a:extLst>
                    <a:ext uri="{9D8B030D-6E8A-4147-A177-3AD203B41FA5}">
                      <a16:colId xmlns:a16="http://schemas.microsoft.com/office/drawing/2014/main" val="1864715885"/>
                    </a:ext>
                  </a:extLst>
                </a:gridCol>
                <a:gridCol w="246888">
                  <a:extLst>
                    <a:ext uri="{9D8B030D-6E8A-4147-A177-3AD203B41FA5}">
                      <a16:colId xmlns:a16="http://schemas.microsoft.com/office/drawing/2014/main" val="3498850152"/>
                    </a:ext>
                  </a:extLst>
                </a:gridCol>
                <a:gridCol w="246888">
                  <a:extLst>
                    <a:ext uri="{9D8B030D-6E8A-4147-A177-3AD203B41FA5}">
                      <a16:colId xmlns:a16="http://schemas.microsoft.com/office/drawing/2014/main" val="2249712475"/>
                    </a:ext>
                  </a:extLst>
                </a:gridCol>
                <a:gridCol w="246888">
                  <a:extLst>
                    <a:ext uri="{9D8B030D-6E8A-4147-A177-3AD203B41FA5}">
                      <a16:colId xmlns:a16="http://schemas.microsoft.com/office/drawing/2014/main" val="3666717250"/>
                    </a:ext>
                  </a:extLst>
                </a:gridCol>
                <a:gridCol w="246888">
                  <a:extLst>
                    <a:ext uri="{9D8B030D-6E8A-4147-A177-3AD203B41FA5}">
                      <a16:colId xmlns:a16="http://schemas.microsoft.com/office/drawing/2014/main" val="399928085"/>
                    </a:ext>
                  </a:extLst>
                </a:gridCol>
                <a:gridCol w="246888">
                  <a:extLst>
                    <a:ext uri="{9D8B030D-6E8A-4147-A177-3AD203B41FA5}">
                      <a16:colId xmlns:a16="http://schemas.microsoft.com/office/drawing/2014/main" val="1355153763"/>
                    </a:ext>
                  </a:extLst>
                </a:gridCol>
                <a:gridCol w="246888">
                  <a:extLst>
                    <a:ext uri="{9D8B030D-6E8A-4147-A177-3AD203B41FA5}">
                      <a16:colId xmlns:a16="http://schemas.microsoft.com/office/drawing/2014/main" val="2167109224"/>
                    </a:ext>
                  </a:extLst>
                </a:gridCol>
                <a:gridCol w="246888">
                  <a:extLst>
                    <a:ext uri="{9D8B030D-6E8A-4147-A177-3AD203B41FA5}">
                      <a16:colId xmlns:a16="http://schemas.microsoft.com/office/drawing/2014/main" val="159203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06645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Thính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819696140"/>
                  </a:ext>
                </a:extLst>
              </a:tr>
            </a:tbl>
          </a:graphicData>
        </a:graphic>
      </p:graphicFrame>
      <p:sp>
        <p:nvSpPr>
          <p:cNvPr id="4" name="Text Placeholder 3">
            <a:extLst>
              <a:ext uri="{FF2B5EF4-FFF2-40B4-BE49-F238E27FC236}">
                <a16:creationId xmlns:a16="http://schemas.microsoft.com/office/drawing/2014/main" id="{FEFDE30B-F3CA-409A-B051-27B8E398372A}"/>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2648739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93049-E982-4050-BDEF-A8251B09C590}"/>
              </a:ext>
            </a:extLst>
          </p:cNvPr>
          <p:cNvSpPr>
            <a:spLocks noGrp="1"/>
          </p:cNvSpPr>
          <p:nvPr>
            <p:ph type="title"/>
          </p:nvPr>
        </p:nvSpPr>
        <p:spPr/>
        <p:txBody>
          <a:bodyPr/>
          <a:lstStyle/>
          <a:p>
            <a:r>
              <a:rPr lang="en-US"/>
              <a:t>Facebook Key Metrics Table | 2Sao Fanpages - 3 of 4</a:t>
            </a:r>
          </a:p>
        </p:txBody>
      </p:sp>
      <p:graphicFrame>
        <p:nvGraphicFramePr>
          <p:cNvPr id="5" name="Table Placeholder 4">
            <a:extLst>
              <a:ext uri="{FF2B5EF4-FFF2-40B4-BE49-F238E27FC236}">
                <a16:creationId xmlns:a16="http://schemas.microsoft.com/office/drawing/2014/main" id="{86900FDE-30ED-4D60-8FB0-440FA64C231F}"/>
              </a:ext>
            </a:extLst>
          </p:cNvPr>
          <p:cNvGraphicFramePr>
            <a:graphicFrameLocks noGrp="1"/>
          </p:cNvGraphicFramePr>
          <p:nvPr>
            <p:ph type="tbl" sz="quarter" idx="13"/>
            <p:extLst>
              <p:ext uri="{D42A27DB-BD31-4B8C-83A1-F6EECF244321}">
                <p14:modId xmlns:p14="http://schemas.microsoft.com/office/powerpoint/2010/main" val="392207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97903041"/>
                    </a:ext>
                  </a:extLst>
                </a:gridCol>
                <a:gridCol w="493776">
                  <a:extLst>
                    <a:ext uri="{9D8B030D-6E8A-4147-A177-3AD203B41FA5}">
                      <a16:colId xmlns:a16="http://schemas.microsoft.com/office/drawing/2014/main" val="4281902840"/>
                    </a:ext>
                  </a:extLst>
                </a:gridCol>
                <a:gridCol w="246888">
                  <a:extLst>
                    <a:ext uri="{9D8B030D-6E8A-4147-A177-3AD203B41FA5}">
                      <a16:colId xmlns:a16="http://schemas.microsoft.com/office/drawing/2014/main" val="1504467630"/>
                    </a:ext>
                  </a:extLst>
                </a:gridCol>
                <a:gridCol w="246888">
                  <a:extLst>
                    <a:ext uri="{9D8B030D-6E8A-4147-A177-3AD203B41FA5}">
                      <a16:colId xmlns:a16="http://schemas.microsoft.com/office/drawing/2014/main" val="2376884530"/>
                    </a:ext>
                  </a:extLst>
                </a:gridCol>
                <a:gridCol w="246888">
                  <a:extLst>
                    <a:ext uri="{9D8B030D-6E8A-4147-A177-3AD203B41FA5}">
                      <a16:colId xmlns:a16="http://schemas.microsoft.com/office/drawing/2014/main" val="4201508918"/>
                    </a:ext>
                  </a:extLst>
                </a:gridCol>
                <a:gridCol w="246888">
                  <a:extLst>
                    <a:ext uri="{9D8B030D-6E8A-4147-A177-3AD203B41FA5}">
                      <a16:colId xmlns:a16="http://schemas.microsoft.com/office/drawing/2014/main" val="1866411481"/>
                    </a:ext>
                  </a:extLst>
                </a:gridCol>
                <a:gridCol w="246888">
                  <a:extLst>
                    <a:ext uri="{9D8B030D-6E8A-4147-A177-3AD203B41FA5}">
                      <a16:colId xmlns:a16="http://schemas.microsoft.com/office/drawing/2014/main" val="669560896"/>
                    </a:ext>
                  </a:extLst>
                </a:gridCol>
                <a:gridCol w="246888">
                  <a:extLst>
                    <a:ext uri="{9D8B030D-6E8A-4147-A177-3AD203B41FA5}">
                      <a16:colId xmlns:a16="http://schemas.microsoft.com/office/drawing/2014/main" val="55192711"/>
                    </a:ext>
                  </a:extLst>
                </a:gridCol>
                <a:gridCol w="246888">
                  <a:extLst>
                    <a:ext uri="{9D8B030D-6E8A-4147-A177-3AD203B41FA5}">
                      <a16:colId xmlns:a16="http://schemas.microsoft.com/office/drawing/2014/main" val="2840119820"/>
                    </a:ext>
                  </a:extLst>
                </a:gridCol>
                <a:gridCol w="246888">
                  <a:extLst>
                    <a:ext uri="{9D8B030D-6E8A-4147-A177-3AD203B41FA5}">
                      <a16:colId xmlns:a16="http://schemas.microsoft.com/office/drawing/2014/main" val="867401744"/>
                    </a:ext>
                  </a:extLst>
                </a:gridCol>
                <a:gridCol w="246888">
                  <a:extLst>
                    <a:ext uri="{9D8B030D-6E8A-4147-A177-3AD203B41FA5}">
                      <a16:colId xmlns:a16="http://schemas.microsoft.com/office/drawing/2014/main" val="2619508471"/>
                    </a:ext>
                  </a:extLst>
                </a:gridCol>
                <a:gridCol w="246888">
                  <a:extLst>
                    <a:ext uri="{9D8B030D-6E8A-4147-A177-3AD203B41FA5}">
                      <a16:colId xmlns:a16="http://schemas.microsoft.com/office/drawing/2014/main" val="798860758"/>
                    </a:ext>
                  </a:extLst>
                </a:gridCol>
                <a:gridCol w="246888">
                  <a:extLst>
                    <a:ext uri="{9D8B030D-6E8A-4147-A177-3AD203B41FA5}">
                      <a16:colId xmlns:a16="http://schemas.microsoft.com/office/drawing/2014/main" val="3142134121"/>
                    </a:ext>
                  </a:extLst>
                </a:gridCol>
                <a:gridCol w="246888">
                  <a:extLst>
                    <a:ext uri="{9D8B030D-6E8A-4147-A177-3AD203B41FA5}">
                      <a16:colId xmlns:a16="http://schemas.microsoft.com/office/drawing/2014/main" val="2571191172"/>
                    </a:ext>
                  </a:extLst>
                </a:gridCol>
                <a:gridCol w="246888">
                  <a:extLst>
                    <a:ext uri="{9D8B030D-6E8A-4147-A177-3AD203B41FA5}">
                      <a16:colId xmlns:a16="http://schemas.microsoft.com/office/drawing/2014/main" val="4075794375"/>
                    </a:ext>
                  </a:extLst>
                </a:gridCol>
                <a:gridCol w="246888">
                  <a:extLst>
                    <a:ext uri="{9D8B030D-6E8A-4147-A177-3AD203B41FA5}">
                      <a16:colId xmlns:a16="http://schemas.microsoft.com/office/drawing/2014/main" val="1392717287"/>
                    </a:ext>
                  </a:extLst>
                </a:gridCol>
                <a:gridCol w="246888">
                  <a:extLst>
                    <a:ext uri="{9D8B030D-6E8A-4147-A177-3AD203B41FA5}">
                      <a16:colId xmlns:a16="http://schemas.microsoft.com/office/drawing/2014/main" val="2209053958"/>
                    </a:ext>
                  </a:extLst>
                </a:gridCol>
                <a:gridCol w="246888">
                  <a:extLst>
                    <a:ext uri="{9D8B030D-6E8A-4147-A177-3AD203B41FA5}">
                      <a16:colId xmlns:a16="http://schemas.microsoft.com/office/drawing/2014/main" val="1158798283"/>
                    </a:ext>
                  </a:extLst>
                </a:gridCol>
                <a:gridCol w="246888">
                  <a:extLst>
                    <a:ext uri="{9D8B030D-6E8A-4147-A177-3AD203B41FA5}">
                      <a16:colId xmlns:a16="http://schemas.microsoft.com/office/drawing/2014/main" val="216840515"/>
                    </a:ext>
                  </a:extLst>
                </a:gridCol>
                <a:gridCol w="246888">
                  <a:extLst>
                    <a:ext uri="{9D8B030D-6E8A-4147-A177-3AD203B41FA5}">
                      <a16:colId xmlns:a16="http://schemas.microsoft.com/office/drawing/2014/main" val="2045863998"/>
                    </a:ext>
                  </a:extLst>
                </a:gridCol>
                <a:gridCol w="246888">
                  <a:extLst>
                    <a:ext uri="{9D8B030D-6E8A-4147-A177-3AD203B41FA5}">
                      <a16:colId xmlns:a16="http://schemas.microsoft.com/office/drawing/2014/main" val="3604108270"/>
                    </a:ext>
                  </a:extLst>
                </a:gridCol>
                <a:gridCol w="246888">
                  <a:extLst>
                    <a:ext uri="{9D8B030D-6E8A-4147-A177-3AD203B41FA5}">
                      <a16:colId xmlns:a16="http://schemas.microsoft.com/office/drawing/2014/main" val="3602289547"/>
                    </a:ext>
                  </a:extLst>
                </a:gridCol>
                <a:gridCol w="246888">
                  <a:extLst>
                    <a:ext uri="{9D8B030D-6E8A-4147-A177-3AD203B41FA5}">
                      <a16:colId xmlns:a16="http://schemas.microsoft.com/office/drawing/2014/main" val="42534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4377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60976105"/>
                  </a:ext>
                </a:extLst>
              </a:tr>
            </a:tbl>
          </a:graphicData>
        </a:graphic>
      </p:graphicFrame>
      <p:sp>
        <p:nvSpPr>
          <p:cNvPr id="4" name="Text Placeholder 3">
            <a:extLst>
              <a:ext uri="{FF2B5EF4-FFF2-40B4-BE49-F238E27FC236}">
                <a16:creationId xmlns:a16="http://schemas.microsoft.com/office/drawing/2014/main" id="{1970D396-FAB8-4931-AD2C-A24D2539A065}"/>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55266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91993-2282-450D-AD79-984C7F4C3892}"/>
              </a:ext>
            </a:extLst>
          </p:cNvPr>
          <p:cNvSpPr>
            <a:spLocks noGrp="1"/>
          </p:cNvSpPr>
          <p:nvPr>
            <p:ph type="title"/>
          </p:nvPr>
        </p:nvSpPr>
        <p:spPr/>
        <p:txBody>
          <a:bodyPr/>
          <a:lstStyle/>
          <a:p>
            <a:r>
              <a:rPr lang="en-US"/>
              <a:t>Facebook Key Metrics Table | 2Sao Fanpages - 4 of 4</a:t>
            </a:r>
          </a:p>
        </p:txBody>
      </p:sp>
      <p:graphicFrame>
        <p:nvGraphicFramePr>
          <p:cNvPr id="5" name="Table Placeholder 4">
            <a:extLst>
              <a:ext uri="{FF2B5EF4-FFF2-40B4-BE49-F238E27FC236}">
                <a16:creationId xmlns:a16="http://schemas.microsoft.com/office/drawing/2014/main" id="{A3210EE4-22EA-499E-AE4E-629FD5C10347}"/>
              </a:ext>
            </a:extLst>
          </p:cNvPr>
          <p:cNvGraphicFramePr>
            <a:graphicFrameLocks noGrp="1"/>
          </p:cNvGraphicFramePr>
          <p:nvPr>
            <p:ph type="tbl" sz="quarter" idx="13"/>
            <p:extLst>
              <p:ext uri="{D42A27DB-BD31-4B8C-83A1-F6EECF244321}">
                <p14:modId xmlns:p14="http://schemas.microsoft.com/office/powerpoint/2010/main" val="48132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761052367"/>
                    </a:ext>
                  </a:extLst>
                </a:gridCol>
                <a:gridCol w="493776">
                  <a:extLst>
                    <a:ext uri="{9D8B030D-6E8A-4147-A177-3AD203B41FA5}">
                      <a16:colId xmlns:a16="http://schemas.microsoft.com/office/drawing/2014/main" val="1693963498"/>
                    </a:ext>
                  </a:extLst>
                </a:gridCol>
                <a:gridCol w="246888">
                  <a:extLst>
                    <a:ext uri="{9D8B030D-6E8A-4147-A177-3AD203B41FA5}">
                      <a16:colId xmlns:a16="http://schemas.microsoft.com/office/drawing/2014/main" val="3597369764"/>
                    </a:ext>
                  </a:extLst>
                </a:gridCol>
                <a:gridCol w="246888">
                  <a:extLst>
                    <a:ext uri="{9D8B030D-6E8A-4147-A177-3AD203B41FA5}">
                      <a16:colId xmlns:a16="http://schemas.microsoft.com/office/drawing/2014/main" val="2040897428"/>
                    </a:ext>
                  </a:extLst>
                </a:gridCol>
                <a:gridCol w="246888">
                  <a:extLst>
                    <a:ext uri="{9D8B030D-6E8A-4147-A177-3AD203B41FA5}">
                      <a16:colId xmlns:a16="http://schemas.microsoft.com/office/drawing/2014/main" val="667108922"/>
                    </a:ext>
                  </a:extLst>
                </a:gridCol>
                <a:gridCol w="246888">
                  <a:extLst>
                    <a:ext uri="{9D8B030D-6E8A-4147-A177-3AD203B41FA5}">
                      <a16:colId xmlns:a16="http://schemas.microsoft.com/office/drawing/2014/main" val="1671704109"/>
                    </a:ext>
                  </a:extLst>
                </a:gridCol>
                <a:gridCol w="246888">
                  <a:extLst>
                    <a:ext uri="{9D8B030D-6E8A-4147-A177-3AD203B41FA5}">
                      <a16:colId xmlns:a16="http://schemas.microsoft.com/office/drawing/2014/main" val="1732190161"/>
                    </a:ext>
                  </a:extLst>
                </a:gridCol>
                <a:gridCol w="246888">
                  <a:extLst>
                    <a:ext uri="{9D8B030D-6E8A-4147-A177-3AD203B41FA5}">
                      <a16:colId xmlns:a16="http://schemas.microsoft.com/office/drawing/2014/main" val="216705092"/>
                    </a:ext>
                  </a:extLst>
                </a:gridCol>
                <a:gridCol w="246888">
                  <a:extLst>
                    <a:ext uri="{9D8B030D-6E8A-4147-A177-3AD203B41FA5}">
                      <a16:colId xmlns:a16="http://schemas.microsoft.com/office/drawing/2014/main" val="4221434443"/>
                    </a:ext>
                  </a:extLst>
                </a:gridCol>
                <a:gridCol w="246888">
                  <a:extLst>
                    <a:ext uri="{9D8B030D-6E8A-4147-A177-3AD203B41FA5}">
                      <a16:colId xmlns:a16="http://schemas.microsoft.com/office/drawing/2014/main" val="3301233470"/>
                    </a:ext>
                  </a:extLst>
                </a:gridCol>
                <a:gridCol w="246888">
                  <a:extLst>
                    <a:ext uri="{9D8B030D-6E8A-4147-A177-3AD203B41FA5}">
                      <a16:colId xmlns:a16="http://schemas.microsoft.com/office/drawing/2014/main" val="4207877942"/>
                    </a:ext>
                  </a:extLst>
                </a:gridCol>
                <a:gridCol w="246888">
                  <a:extLst>
                    <a:ext uri="{9D8B030D-6E8A-4147-A177-3AD203B41FA5}">
                      <a16:colId xmlns:a16="http://schemas.microsoft.com/office/drawing/2014/main" val="3428307361"/>
                    </a:ext>
                  </a:extLst>
                </a:gridCol>
                <a:gridCol w="246888">
                  <a:extLst>
                    <a:ext uri="{9D8B030D-6E8A-4147-A177-3AD203B41FA5}">
                      <a16:colId xmlns:a16="http://schemas.microsoft.com/office/drawing/2014/main" val="3348022190"/>
                    </a:ext>
                  </a:extLst>
                </a:gridCol>
                <a:gridCol w="246888">
                  <a:extLst>
                    <a:ext uri="{9D8B030D-6E8A-4147-A177-3AD203B41FA5}">
                      <a16:colId xmlns:a16="http://schemas.microsoft.com/office/drawing/2014/main" val="1461489333"/>
                    </a:ext>
                  </a:extLst>
                </a:gridCol>
                <a:gridCol w="246888">
                  <a:extLst>
                    <a:ext uri="{9D8B030D-6E8A-4147-A177-3AD203B41FA5}">
                      <a16:colId xmlns:a16="http://schemas.microsoft.com/office/drawing/2014/main" val="1957456017"/>
                    </a:ext>
                  </a:extLst>
                </a:gridCol>
                <a:gridCol w="246888">
                  <a:extLst>
                    <a:ext uri="{9D8B030D-6E8A-4147-A177-3AD203B41FA5}">
                      <a16:colId xmlns:a16="http://schemas.microsoft.com/office/drawing/2014/main" val="3253152356"/>
                    </a:ext>
                  </a:extLst>
                </a:gridCol>
                <a:gridCol w="246888">
                  <a:extLst>
                    <a:ext uri="{9D8B030D-6E8A-4147-A177-3AD203B41FA5}">
                      <a16:colId xmlns:a16="http://schemas.microsoft.com/office/drawing/2014/main" val="3134051795"/>
                    </a:ext>
                  </a:extLst>
                </a:gridCol>
                <a:gridCol w="246888">
                  <a:extLst>
                    <a:ext uri="{9D8B030D-6E8A-4147-A177-3AD203B41FA5}">
                      <a16:colId xmlns:a16="http://schemas.microsoft.com/office/drawing/2014/main" val="2838898252"/>
                    </a:ext>
                  </a:extLst>
                </a:gridCol>
                <a:gridCol w="246888">
                  <a:extLst>
                    <a:ext uri="{9D8B030D-6E8A-4147-A177-3AD203B41FA5}">
                      <a16:colId xmlns:a16="http://schemas.microsoft.com/office/drawing/2014/main" val="2599986358"/>
                    </a:ext>
                  </a:extLst>
                </a:gridCol>
                <a:gridCol w="246888">
                  <a:extLst>
                    <a:ext uri="{9D8B030D-6E8A-4147-A177-3AD203B41FA5}">
                      <a16:colId xmlns:a16="http://schemas.microsoft.com/office/drawing/2014/main" val="2791597674"/>
                    </a:ext>
                  </a:extLst>
                </a:gridCol>
                <a:gridCol w="246888">
                  <a:extLst>
                    <a:ext uri="{9D8B030D-6E8A-4147-A177-3AD203B41FA5}">
                      <a16:colId xmlns:a16="http://schemas.microsoft.com/office/drawing/2014/main" val="380443490"/>
                    </a:ext>
                  </a:extLst>
                </a:gridCol>
                <a:gridCol w="246888">
                  <a:extLst>
                    <a:ext uri="{9D8B030D-6E8A-4147-A177-3AD203B41FA5}">
                      <a16:colId xmlns:a16="http://schemas.microsoft.com/office/drawing/2014/main" val="2951680485"/>
                    </a:ext>
                  </a:extLst>
                </a:gridCol>
                <a:gridCol w="246888">
                  <a:extLst>
                    <a:ext uri="{9D8B030D-6E8A-4147-A177-3AD203B41FA5}">
                      <a16:colId xmlns:a16="http://schemas.microsoft.com/office/drawing/2014/main" val="3432711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0908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Sâu Đíp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02107537"/>
                  </a:ext>
                </a:extLst>
              </a:tr>
            </a:tbl>
          </a:graphicData>
        </a:graphic>
      </p:graphicFrame>
      <p:sp>
        <p:nvSpPr>
          <p:cNvPr id="4" name="Text Placeholder 3">
            <a:extLst>
              <a:ext uri="{FF2B5EF4-FFF2-40B4-BE49-F238E27FC236}">
                <a16:creationId xmlns:a16="http://schemas.microsoft.com/office/drawing/2014/main" id="{9CDBC750-AD44-4B7C-81D0-C2B18D64043E}"/>
              </a:ext>
            </a:extLst>
          </p:cNvPr>
          <p:cNvSpPr>
            <a:spLocks noGrp="1"/>
          </p:cNvSpPr>
          <p:nvPr>
            <p:ph type="body" sz="quarter" idx="14"/>
          </p:nvPr>
        </p:nvSpPr>
        <p:spPr/>
        <p:txBody>
          <a:bodyPr/>
          <a:lstStyle/>
          <a:p>
            <a:r>
              <a:rPr lang="en-US"/>
              <a:t>05/11/2020 - 05/17/2020</a:t>
            </a:r>
          </a:p>
        </p:txBody>
      </p:sp>
    </p:spTree>
    <p:extLst>
      <p:ext uri="{BB962C8B-B14F-4D97-AF65-F5344CB8AC3E}">
        <p14:creationId xmlns:p14="http://schemas.microsoft.com/office/powerpoint/2010/main" val="1067708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39431-1B67-4A78-8AF1-C967DC9DE283}"/>
              </a:ext>
            </a:extLst>
          </p:cNvPr>
          <p:cNvSpPr>
            <a:spLocks noGrp="1"/>
          </p:cNvSpPr>
          <p:nvPr>
            <p:ph type="title"/>
          </p:nvPr>
        </p:nvSpPr>
        <p:spPr/>
        <p:txBody>
          <a:bodyPr/>
          <a:lstStyle/>
          <a:p>
            <a:r>
              <a:rPr lang="en-US"/>
              <a:t>Facebook Average Interactions Per Post | 2Sao Fanpages</a:t>
            </a:r>
          </a:p>
        </p:txBody>
      </p:sp>
      <p:graphicFrame>
        <p:nvGraphicFramePr>
          <p:cNvPr id="6" name="Chart Placeholder 5">
            <a:extLst>
              <a:ext uri="{FF2B5EF4-FFF2-40B4-BE49-F238E27FC236}">
                <a16:creationId xmlns:a16="http://schemas.microsoft.com/office/drawing/2014/main" id="{A49B61C1-7C2E-451B-8F12-2079A7C88EB3}"/>
              </a:ext>
            </a:extLst>
          </p:cNvPr>
          <p:cNvGraphicFramePr>
            <a:graphicFrameLocks noGrp="1"/>
          </p:cNvGraphicFramePr>
          <p:nvPr>
            <p:ph type="chart" sz="quarter" idx="13"/>
            <p:extLst>
              <p:ext uri="{D42A27DB-BD31-4B8C-83A1-F6EECF244321}">
                <p14:modId xmlns:p14="http://schemas.microsoft.com/office/powerpoint/2010/main" val="1424936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B9A69C-1338-47E9-ABAA-7C40CDB902C9}"/>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E3A6BCE1-1823-4FD8-A08C-BE979A454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696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E5CB3-3BC4-449F-9B20-33EA8A86CE8D}"/>
              </a:ext>
            </a:extLst>
          </p:cNvPr>
          <p:cNvSpPr>
            <a:spLocks noGrp="1"/>
          </p:cNvSpPr>
          <p:nvPr>
            <p:ph type="title"/>
          </p:nvPr>
        </p:nvSpPr>
        <p:spPr/>
        <p:txBody>
          <a:bodyPr/>
          <a:lstStyle/>
          <a:p>
            <a:r>
              <a:rPr lang="en-US"/>
              <a:t>Facebook Total Interactions | 2Sao Fanpages</a:t>
            </a:r>
          </a:p>
        </p:txBody>
      </p:sp>
      <p:graphicFrame>
        <p:nvGraphicFramePr>
          <p:cNvPr id="6" name="Chart Placeholder 5">
            <a:extLst>
              <a:ext uri="{FF2B5EF4-FFF2-40B4-BE49-F238E27FC236}">
                <a16:creationId xmlns:a16="http://schemas.microsoft.com/office/drawing/2014/main" id="{DDEB20FC-0D74-4BF3-B350-A86AFD0EE0A7}"/>
              </a:ext>
            </a:extLst>
          </p:cNvPr>
          <p:cNvGraphicFramePr>
            <a:graphicFrameLocks noGrp="1"/>
          </p:cNvGraphicFramePr>
          <p:nvPr>
            <p:ph type="chart" sz="quarter" idx="13"/>
            <p:extLst>
              <p:ext uri="{D42A27DB-BD31-4B8C-83A1-F6EECF244321}">
                <p14:modId xmlns:p14="http://schemas.microsoft.com/office/powerpoint/2010/main" val="1226204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FF0E4-79CA-4AEA-83FC-446292D63D53}"/>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A4E4D00E-FBC0-435D-9801-42DE7B564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4583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937A-1912-4142-81DF-80AFE93D5DAF}"/>
              </a:ext>
            </a:extLst>
          </p:cNvPr>
          <p:cNvSpPr>
            <a:spLocks noGrp="1"/>
          </p:cNvSpPr>
          <p:nvPr>
            <p:ph type="title"/>
          </p:nvPr>
        </p:nvSpPr>
        <p:spPr/>
        <p:txBody>
          <a:bodyPr/>
          <a:lstStyle/>
          <a:p>
            <a:r>
              <a:rPr lang="en-US"/>
              <a:t>Facebook Average Comments Per Post | 2Sao Fanpages</a:t>
            </a:r>
          </a:p>
        </p:txBody>
      </p:sp>
      <p:graphicFrame>
        <p:nvGraphicFramePr>
          <p:cNvPr id="6" name="Chart Placeholder 5">
            <a:extLst>
              <a:ext uri="{FF2B5EF4-FFF2-40B4-BE49-F238E27FC236}">
                <a16:creationId xmlns:a16="http://schemas.microsoft.com/office/drawing/2014/main" id="{57CBF43D-3AF0-44FC-9D8C-F5B06F3A8D66}"/>
              </a:ext>
            </a:extLst>
          </p:cNvPr>
          <p:cNvGraphicFramePr>
            <a:graphicFrameLocks noGrp="1"/>
          </p:cNvGraphicFramePr>
          <p:nvPr>
            <p:ph type="chart" sz="quarter" idx="13"/>
            <p:extLst>
              <p:ext uri="{D42A27DB-BD31-4B8C-83A1-F6EECF244321}">
                <p14:modId xmlns:p14="http://schemas.microsoft.com/office/powerpoint/2010/main" val="929160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53B09-FF16-4C00-A04E-01D86841904B}"/>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951DE07F-7B13-4B04-B438-4F7291CC9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96678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F31C7-41FC-4816-955C-91BC4C396BF7}"/>
              </a:ext>
            </a:extLst>
          </p:cNvPr>
          <p:cNvSpPr>
            <a:spLocks noGrp="1"/>
          </p:cNvSpPr>
          <p:nvPr>
            <p:ph type="title"/>
          </p:nvPr>
        </p:nvSpPr>
        <p:spPr/>
        <p:txBody>
          <a:bodyPr/>
          <a:lstStyle/>
          <a:p>
            <a:r>
              <a:rPr lang="en-US"/>
              <a:t>Facebook Average Shares Per Post | 2Sao Fanpages</a:t>
            </a:r>
          </a:p>
        </p:txBody>
      </p:sp>
      <p:graphicFrame>
        <p:nvGraphicFramePr>
          <p:cNvPr id="6" name="Chart Placeholder 5">
            <a:extLst>
              <a:ext uri="{FF2B5EF4-FFF2-40B4-BE49-F238E27FC236}">
                <a16:creationId xmlns:a16="http://schemas.microsoft.com/office/drawing/2014/main" id="{7E84F3FC-79E4-44FF-9482-34656BFA7965}"/>
              </a:ext>
            </a:extLst>
          </p:cNvPr>
          <p:cNvGraphicFramePr>
            <a:graphicFrameLocks noGrp="1"/>
          </p:cNvGraphicFramePr>
          <p:nvPr>
            <p:ph type="chart" sz="quarter" idx="13"/>
            <p:extLst>
              <p:ext uri="{D42A27DB-BD31-4B8C-83A1-F6EECF244321}">
                <p14:modId xmlns:p14="http://schemas.microsoft.com/office/powerpoint/2010/main" val="2707080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29E6EF-9535-4416-BE63-99551A124D26}"/>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3F34C549-4D42-4F89-9078-53F331F11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229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8A9AB-2EFC-48A9-87AB-78414B7ACF2C}"/>
              </a:ext>
            </a:extLst>
          </p:cNvPr>
          <p:cNvSpPr>
            <a:spLocks noGrp="1"/>
          </p:cNvSpPr>
          <p:nvPr>
            <p:ph type="title"/>
          </p:nvPr>
        </p:nvSpPr>
        <p:spPr/>
        <p:txBody>
          <a:bodyPr/>
          <a:lstStyle/>
          <a:p>
            <a:r>
              <a:rPr lang="en-US"/>
              <a:t>Facebook Reach by Post Type  | 2Sao Fanpages</a:t>
            </a:r>
          </a:p>
        </p:txBody>
      </p:sp>
      <p:graphicFrame>
        <p:nvGraphicFramePr>
          <p:cNvPr id="6" name="Chart Placeholder 5">
            <a:extLst>
              <a:ext uri="{FF2B5EF4-FFF2-40B4-BE49-F238E27FC236}">
                <a16:creationId xmlns:a16="http://schemas.microsoft.com/office/drawing/2014/main" id="{13832258-D8E1-4B6B-BEC9-6566D5B7469E}"/>
              </a:ext>
            </a:extLst>
          </p:cNvPr>
          <p:cNvGraphicFramePr>
            <a:graphicFrameLocks noGrp="1"/>
          </p:cNvGraphicFramePr>
          <p:nvPr>
            <p:ph type="chart" sz="quarter" idx="13"/>
            <p:extLst>
              <p:ext uri="{D42A27DB-BD31-4B8C-83A1-F6EECF244321}">
                <p14:modId xmlns:p14="http://schemas.microsoft.com/office/powerpoint/2010/main" val="2083273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742CB-768C-4D78-BA8E-61C5C2D50953}"/>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71F110DA-D454-4C82-AF11-99CE6F8B11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1729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9F648-0B29-4F98-B4CB-2EF06DDF84BC}"/>
              </a:ext>
            </a:extLst>
          </p:cNvPr>
          <p:cNvSpPr>
            <a:spLocks noGrp="1"/>
          </p:cNvSpPr>
          <p:nvPr>
            <p:ph type="title"/>
          </p:nvPr>
        </p:nvSpPr>
        <p:spPr/>
        <p:txBody>
          <a:bodyPr/>
          <a:lstStyle/>
          <a:p>
            <a:r>
              <a:rPr lang="en-US"/>
              <a:t>Facebook Post Type Distribution | 2Sao Fanpages</a:t>
            </a:r>
          </a:p>
        </p:txBody>
      </p:sp>
      <p:graphicFrame>
        <p:nvGraphicFramePr>
          <p:cNvPr id="6" name="Chart Placeholder 5">
            <a:extLst>
              <a:ext uri="{FF2B5EF4-FFF2-40B4-BE49-F238E27FC236}">
                <a16:creationId xmlns:a16="http://schemas.microsoft.com/office/drawing/2014/main" id="{1813074A-B0B8-46E7-8A96-408CB57C53B0}"/>
              </a:ext>
            </a:extLst>
          </p:cNvPr>
          <p:cNvGraphicFramePr>
            <a:graphicFrameLocks noGrp="1"/>
          </p:cNvGraphicFramePr>
          <p:nvPr>
            <p:ph type="chart" sz="quarter" idx="13"/>
            <p:extLst>
              <p:ext uri="{D42A27DB-BD31-4B8C-83A1-F6EECF244321}">
                <p14:modId xmlns:p14="http://schemas.microsoft.com/office/powerpoint/2010/main" val="2296391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3056C-D3B0-40B6-B4FB-27973823C820}"/>
              </a:ext>
            </a:extLst>
          </p:cNvPr>
          <p:cNvSpPr>
            <a:spLocks noGrp="1"/>
          </p:cNvSpPr>
          <p:nvPr>
            <p:ph type="body" sz="quarter" idx="14"/>
          </p:nvPr>
        </p:nvSpPr>
        <p:spPr/>
        <p:txBody>
          <a:bodyPr/>
          <a:lstStyle/>
          <a:p>
            <a:r>
              <a:rPr lang="en-US"/>
              <a:t>05/11/2020 - 05/17/2020</a:t>
            </a:r>
          </a:p>
        </p:txBody>
      </p:sp>
      <p:sp>
        <p:nvSpPr>
          <p:cNvPr id="5" name="Footer Placeholder 4">
            <a:extLst>
              <a:ext uri="{FF2B5EF4-FFF2-40B4-BE49-F238E27FC236}">
                <a16:creationId xmlns:a16="http://schemas.microsoft.com/office/drawing/2014/main" id="{D364FA8E-A464-4AAD-80C6-7BE6D6035D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3903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1418</Words>
  <Application>Microsoft Office PowerPoint</Application>
  <PresentationFormat>On-screen Show (4:3)</PresentationFormat>
  <Paragraphs>763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Social Report</vt:lpstr>
      <vt:lpstr>Facebook Fans Table | 2Sao Fanpages</vt:lpstr>
      <vt:lpstr>Facebook Impressions | 2Sao Fanpages</vt:lpstr>
      <vt:lpstr>Facebook Own Posts Table | 2Sao Fanpages - 1 of 10</vt:lpstr>
      <vt:lpstr>Facebook Own Posts Table | 2Sao Fanpages - 2 of 10</vt:lpstr>
      <vt:lpstr>Facebook Own Posts Table | 2Sao Fanpages - 3 of 10</vt:lpstr>
      <vt:lpstr>Facebook Own Posts Table | 2Sao Fanpages - 4 of 10</vt:lpstr>
      <vt:lpstr>Facebook Own Posts Table | 2Sao Fanpages - 5 of 10</vt:lpstr>
      <vt:lpstr>Facebook Own Posts Table | 2Sao Fanpages - 6 of 10</vt:lpstr>
      <vt:lpstr>Facebook Own Posts Table | 2Sao Fanpages - 7 of 10</vt:lpstr>
      <vt:lpstr>Facebook Own Posts Table | 2Sao Fanpages - 8 of 10</vt:lpstr>
      <vt:lpstr>Facebook Own Posts Table | 2Sao Fanpages - 9 of 10</vt:lpstr>
      <vt:lpstr>Facebook Own Posts Table | 2Sao Fanpages - 10 of 10</vt:lpstr>
      <vt:lpstr>Facebook Reach | 2Sao Fanpages</vt:lpstr>
      <vt:lpstr>Facebook Engaged Users | 2Sao Fanpages</vt:lpstr>
      <vt:lpstr>Facebook Own Posts | 2Sao Fanpages</vt:lpstr>
      <vt:lpstr>Facebook Own Posts By Hour | 2Sao Fanpages</vt:lpstr>
      <vt:lpstr>Facebook Own Posts By Weekday | 2Sao Fanpages</vt:lpstr>
      <vt:lpstr>Facebook Post Type Distribution Per Profile | 2Sao Fanpages</vt:lpstr>
      <vt:lpstr>Facebook Interaction Rate By Post Type | 2Sao Fanpages</vt:lpstr>
      <vt:lpstr>Facebook Fans Table | 2Sao Fanpages</vt:lpstr>
      <vt:lpstr>Facebook Fan Demographics | 2Sao Fanpages</vt:lpstr>
      <vt:lpstr>Facebook Key Metrics Table | 2Sao Fanpages - 1 of 4</vt:lpstr>
      <vt:lpstr>Facebook Key Metrics Table | 2Sao Fanpages - 2 of 4</vt:lpstr>
      <vt:lpstr>Facebook Key Metrics Table | 2Sao Fanpages - 3 of 4</vt:lpstr>
      <vt:lpstr>Facebook Key Metrics Table | 2Sao Fanpages - 4 of 4</vt:lpstr>
      <vt:lpstr>Facebook Average Interactions Per Post | 2Sao Fanpages</vt:lpstr>
      <vt:lpstr>Facebook Total Interactions | 2Sao Fanpages</vt:lpstr>
      <vt:lpstr>Facebook Average Comments Per Post | 2Sao Fanpages</vt:lpstr>
      <vt:lpstr>Facebook Average Shares Per Post | 2Sao Fanpages</vt:lpstr>
      <vt:lpstr>Facebook Reach by Post Type  | 2Sao Fanpages</vt:lpstr>
      <vt:lpstr>Facebook Post Type Distribution | 2Sao Fanpages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Report</dc:title>
  <dc:creator>Frederik Peiniger</dc:creator>
  <cp:lastModifiedBy>Frederik Peiniger</cp:lastModifiedBy>
  <cp:revision>1</cp:revision>
  <dcterms:created xsi:type="dcterms:W3CDTF">2020-05-18T06:40:16Z</dcterms:created>
  <dcterms:modified xsi:type="dcterms:W3CDTF">2020-05-18T06:41:17Z</dcterms:modified>
</cp:coreProperties>
</file>