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1A3A7-E992-4030-9E7D-6B9C7422B04E}"/>
              </a:ext>
            </a:extLst>
          </p:cNvPr>
          <p:cNvSpPr>
            <a:spLocks noGrp="1"/>
          </p:cNvSpPr>
          <p:nvPr>
            <p:ph type="ctrTitle"/>
          </p:nvPr>
        </p:nvSpPr>
        <p:spPr/>
        <p:txBody>
          <a:bodyPr/>
          <a:lstStyle/>
          <a:p>
            <a:r>
              <a:rPr lang="en-US"/>
              <a:t>Own Post Table</a:t>
            </a:r>
          </a:p>
        </p:txBody>
      </p:sp>
      <p:sp>
        <p:nvSpPr>
          <p:cNvPr id="3" name="Subtitle 2">
            <a:extLst>
              <a:ext uri="{FF2B5EF4-FFF2-40B4-BE49-F238E27FC236}">
                <a16:creationId xmlns:a16="http://schemas.microsoft.com/office/drawing/2014/main" id="{B95A3FD4-BD19-494F-8520-8D168D0ECC20}"/>
              </a:ext>
            </a:extLst>
          </p:cNvPr>
          <p:cNvSpPr>
            <a:spLocks noGrp="1"/>
          </p:cNvSpPr>
          <p:nvPr>
            <p:ph type="subTitle" idx="1"/>
          </p:nvPr>
        </p:nvSpPr>
        <p:spPr/>
        <p:txBody>
          <a:bodyPr/>
          <a:lstStyle/>
          <a:p>
            <a:r>
              <a:rPr lang="en-US"/>
              <a:t>Vietnamnet</a:t>
            </a:r>
          </a:p>
        </p:txBody>
      </p:sp>
    </p:spTree>
    <p:extLst>
      <p:ext uri="{BB962C8B-B14F-4D97-AF65-F5344CB8AC3E}">
        <p14:creationId xmlns:p14="http://schemas.microsoft.com/office/powerpoint/2010/main" val="3830248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4D38F-1A34-49EA-9E2A-1CBEACA98F11}"/>
              </a:ext>
            </a:extLst>
          </p:cNvPr>
          <p:cNvSpPr>
            <a:spLocks noGrp="1"/>
          </p:cNvSpPr>
          <p:nvPr>
            <p:ph type="title"/>
          </p:nvPr>
        </p:nvSpPr>
        <p:spPr/>
        <p:txBody>
          <a:bodyPr/>
          <a:lstStyle/>
          <a:p>
            <a:r>
              <a:rPr lang="en-US"/>
              <a:t>Facebook Own Posts Table | YOLO - 1 of 17</a:t>
            </a:r>
          </a:p>
        </p:txBody>
      </p:sp>
      <p:graphicFrame>
        <p:nvGraphicFramePr>
          <p:cNvPr id="5" name="Table Placeholder 4">
            <a:extLst>
              <a:ext uri="{FF2B5EF4-FFF2-40B4-BE49-F238E27FC236}">
                <a16:creationId xmlns:a16="http://schemas.microsoft.com/office/drawing/2014/main" id="{E4D0E2E8-8361-4D89-B8FC-0395A77B8AF0}"/>
              </a:ext>
            </a:extLst>
          </p:cNvPr>
          <p:cNvGraphicFramePr>
            <a:graphicFrameLocks noGrp="1"/>
          </p:cNvGraphicFramePr>
          <p:nvPr>
            <p:ph type="tbl" sz="quarter" idx="13"/>
            <p:extLst>
              <p:ext uri="{D42A27DB-BD31-4B8C-83A1-F6EECF244321}">
                <p14:modId xmlns:p14="http://schemas.microsoft.com/office/powerpoint/2010/main" val="2502180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62034392"/>
                    </a:ext>
                  </a:extLst>
                </a:gridCol>
                <a:gridCol w="905256">
                  <a:extLst>
                    <a:ext uri="{9D8B030D-6E8A-4147-A177-3AD203B41FA5}">
                      <a16:colId xmlns:a16="http://schemas.microsoft.com/office/drawing/2014/main" val="1126553050"/>
                    </a:ext>
                  </a:extLst>
                </a:gridCol>
                <a:gridCol w="246888">
                  <a:extLst>
                    <a:ext uri="{9D8B030D-6E8A-4147-A177-3AD203B41FA5}">
                      <a16:colId xmlns:a16="http://schemas.microsoft.com/office/drawing/2014/main" val="500272549"/>
                    </a:ext>
                  </a:extLst>
                </a:gridCol>
                <a:gridCol w="208280">
                  <a:extLst>
                    <a:ext uri="{9D8B030D-6E8A-4147-A177-3AD203B41FA5}">
                      <a16:colId xmlns:a16="http://schemas.microsoft.com/office/drawing/2014/main" val="1049646010"/>
                    </a:ext>
                  </a:extLst>
                </a:gridCol>
                <a:gridCol w="208280">
                  <a:extLst>
                    <a:ext uri="{9D8B030D-6E8A-4147-A177-3AD203B41FA5}">
                      <a16:colId xmlns:a16="http://schemas.microsoft.com/office/drawing/2014/main" val="2099066520"/>
                    </a:ext>
                  </a:extLst>
                </a:gridCol>
                <a:gridCol w="208280">
                  <a:extLst>
                    <a:ext uri="{9D8B030D-6E8A-4147-A177-3AD203B41FA5}">
                      <a16:colId xmlns:a16="http://schemas.microsoft.com/office/drawing/2014/main" val="2214044669"/>
                    </a:ext>
                  </a:extLst>
                </a:gridCol>
                <a:gridCol w="208280">
                  <a:extLst>
                    <a:ext uri="{9D8B030D-6E8A-4147-A177-3AD203B41FA5}">
                      <a16:colId xmlns:a16="http://schemas.microsoft.com/office/drawing/2014/main" val="810422950"/>
                    </a:ext>
                  </a:extLst>
                </a:gridCol>
                <a:gridCol w="208280">
                  <a:extLst>
                    <a:ext uri="{9D8B030D-6E8A-4147-A177-3AD203B41FA5}">
                      <a16:colId xmlns:a16="http://schemas.microsoft.com/office/drawing/2014/main" val="2316618043"/>
                    </a:ext>
                  </a:extLst>
                </a:gridCol>
                <a:gridCol w="208280">
                  <a:extLst>
                    <a:ext uri="{9D8B030D-6E8A-4147-A177-3AD203B41FA5}">
                      <a16:colId xmlns:a16="http://schemas.microsoft.com/office/drawing/2014/main" val="1137448766"/>
                    </a:ext>
                  </a:extLst>
                </a:gridCol>
                <a:gridCol w="208280">
                  <a:extLst>
                    <a:ext uri="{9D8B030D-6E8A-4147-A177-3AD203B41FA5}">
                      <a16:colId xmlns:a16="http://schemas.microsoft.com/office/drawing/2014/main" val="2134922848"/>
                    </a:ext>
                  </a:extLst>
                </a:gridCol>
                <a:gridCol w="208280">
                  <a:extLst>
                    <a:ext uri="{9D8B030D-6E8A-4147-A177-3AD203B41FA5}">
                      <a16:colId xmlns:a16="http://schemas.microsoft.com/office/drawing/2014/main" val="549196325"/>
                    </a:ext>
                  </a:extLst>
                </a:gridCol>
                <a:gridCol w="208280">
                  <a:extLst>
                    <a:ext uri="{9D8B030D-6E8A-4147-A177-3AD203B41FA5}">
                      <a16:colId xmlns:a16="http://schemas.microsoft.com/office/drawing/2014/main" val="2316834316"/>
                    </a:ext>
                  </a:extLst>
                </a:gridCol>
                <a:gridCol w="208280">
                  <a:extLst>
                    <a:ext uri="{9D8B030D-6E8A-4147-A177-3AD203B41FA5}">
                      <a16:colId xmlns:a16="http://schemas.microsoft.com/office/drawing/2014/main" val="3682405078"/>
                    </a:ext>
                  </a:extLst>
                </a:gridCol>
                <a:gridCol w="208280">
                  <a:extLst>
                    <a:ext uri="{9D8B030D-6E8A-4147-A177-3AD203B41FA5}">
                      <a16:colId xmlns:a16="http://schemas.microsoft.com/office/drawing/2014/main" val="1682854021"/>
                    </a:ext>
                  </a:extLst>
                </a:gridCol>
                <a:gridCol w="208280">
                  <a:extLst>
                    <a:ext uri="{9D8B030D-6E8A-4147-A177-3AD203B41FA5}">
                      <a16:colId xmlns:a16="http://schemas.microsoft.com/office/drawing/2014/main" val="2957707"/>
                    </a:ext>
                  </a:extLst>
                </a:gridCol>
                <a:gridCol w="208280">
                  <a:extLst>
                    <a:ext uri="{9D8B030D-6E8A-4147-A177-3AD203B41FA5}">
                      <a16:colId xmlns:a16="http://schemas.microsoft.com/office/drawing/2014/main" val="2609327072"/>
                    </a:ext>
                  </a:extLst>
                </a:gridCol>
                <a:gridCol w="208280">
                  <a:extLst>
                    <a:ext uri="{9D8B030D-6E8A-4147-A177-3AD203B41FA5}">
                      <a16:colId xmlns:a16="http://schemas.microsoft.com/office/drawing/2014/main" val="994612244"/>
                    </a:ext>
                  </a:extLst>
                </a:gridCol>
                <a:gridCol w="208280">
                  <a:extLst>
                    <a:ext uri="{9D8B030D-6E8A-4147-A177-3AD203B41FA5}">
                      <a16:colId xmlns:a16="http://schemas.microsoft.com/office/drawing/2014/main" val="3403652186"/>
                    </a:ext>
                  </a:extLst>
                </a:gridCol>
                <a:gridCol w="208280">
                  <a:extLst>
                    <a:ext uri="{9D8B030D-6E8A-4147-A177-3AD203B41FA5}">
                      <a16:colId xmlns:a16="http://schemas.microsoft.com/office/drawing/2014/main" val="1358990323"/>
                    </a:ext>
                  </a:extLst>
                </a:gridCol>
                <a:gridCol w="208280">
                  <a:extLst>
                    <a:ext uri="{9D8B030D-6E8A-4147-A177-3AD203B41FA5}">
                      <a16:colId xmlns:a16="http://schemas.microsoft.com/office/drawing/2014/main" val="3724722255"/>
                    </a:ext>
                  </a:extLst>
                </a:gridCol>
                <a:gridCol w="208280">
                  <a:extLst>
                    <a:ext uri="{9D8B030D-6E8A-4147-A177-3AD203B41FA5}">
                      <a16:colId xmlns:a16="http://schemas.microsoft.com/office/drawing/2014/main" val="3159638587"/>
                    </a:ext>
                  </a:extLst>
                </a:gridCol>
                <a:gridCol w="208280">
                  <a:extLst>
                    <a:ext uri="{9D8B030D-6E8A-4147-A177-3AD203B41FA5}">
                      <a16:colId xmlns:a16="http://schemas.microsoft.com/office/drawing/2014/main" val="3414009192"/>
                    </a:ext>
                  </a:extLst>
                </a:gridCol>
                <a:gridCol w="208280">
                  <a:extLst>
                    <a:ext uri="{9D8B030D-6E8A-4147-A177-3AD203B41FA5}">
                      <a16:colId xmlns:a16="http://schemas.microsoft.com/office/drawing/2014/main" val="3027556689"/>
                    </a:ext>
                  </a:extLst>
                </a:gridCol>
                <a:gridCol w="208280">
                  <a:extLst>
                    <a:ext uri="{9D8B030D-6E8A-4147-A177-3AD203B41FA5}">
                      <a16:colId xmlns:a16="http://schemas.microsoft.com/office/drawing/2014/main" val="573387885"/>
                    </a:ext>
                  </a:extLst>
                </a:gridCol>
                <a:gridCol w="208280">
                  <a:extLst>
                    <a:ext uri="{9D8B030D-6E8A-4147-A177-3AD203B41FA5}">
                      <a16:colId xmlns:a16="http://schemas.microsoft.com/office/drawing/2014/main" val="3772687781"/>
                    </a:ext>
                  </a:extLst>
                </a:gridCol>
                <a:gridCol w="208280">
                  <a:extLst>
                    <a:ext uri="{9D8B030D-6E8A-4147-A177-3AD203B41FA5}">
                      <a16:colId xmlns:a16="http://schemas.microsoft.com/office/drawing/2014/main" val="3718450278"/>
                    </a:ext>
                  </a:extLst>
                </a:gridCol>
                <a:gridCol w="208280">
                  <a:extLst>
                    <a:ext uri="{9D8B030D-6E8A-4147-A177-3AD203B41FA5}">
                      <a16:colId xmlns:a16="http://schemas.microsoft.com/office/drawing/2014/main" val="4086809555"/>
                    </a:ext>
                  </a:extLst>
                </a:gridCol>
                <a:gridCol w="208280">
                  <a:extLst>
                    <a:ext uri="{9D8B030D-6E8A-4147-A177-3AD203B41FA5}">
                      <a16:colId xmlns:a16="http://schemas.microsoft.com/office/drawing/2014/main" val="4096149025"/>
                    </a:ext>
                  </a:extLst>
                </a:gridCol>
                <a:gridCol w="208280">
                  <a:extLst>
                    <a:ext uri="{9D8B030D-6E8A-4147-A177-3AD203B41FA5}">
                      <a16:colId xmlns:a16="http://schemas.microsoft.com/office/drawing/2014/main" val="1423726452"/>
                    </a:ext>
                  </a:extLst>
                </a:gridCol>
                <a:gridCol w="208280">
                  <a:extLst>
                    <a:ext uri="{9D8B030D-6E8A-4147-A177-3AD203B41FA5}">
                      <a16:colId xmlns:a16="http://schemas.microsoft.com/office/drawing/2014/main" val="1545252201"/>
                    </a:ext>
                  </a:extLst>
                </a:gridCol>
                <a:gridCol w="208280">
                  <a:extLst>
                    <a:ext uri="{9D8B030D-6E8A-4147-A177-3AD203B41FA5}">
                      <a16:colId xmlns:a16="http://schemas.microsoft.com/office/drawing/2014/main" val="1505978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58641053"/>
                  </a:ext>
                </a:extLst>
              </a:tr>
            </a:tbl>
          </a:graphicData>
        </a:graphic>
      </p:graphicFrame>
      <p:sp>
        <p:nvSpPr>
          <p:cNvPr id="4" name="Text Placeholder 3">
            <a:extLst>
              <a:ext uri="{FF2B5EF4-FFF2-40B4-BE49-F238E27FC236}">
                <a16:creationId xmlns:a16="http://schemas.microsoft.com/office/drawing/2014/main" id="{911A8370-DE27-45A3-9EB0-761D369D140D}"/>
              </a:ext>
            </a:extLst>
          </p:cNvPr>
          <p:cNvSpPr>
            <a:spLocks noGrp="1"/>
          </p:cNvSpPr>
          <p:nvPr>
            <p:ph type="body" sz="quarter" idx="14"/>
          </p:nvPr>
        </p:nvSpPr>
        <p:spPr/>
        <p:txBody>
          <a:bodyPr/>
          <a:lstStyle/>
          <a:p>
            <a:r>
              <a:rPr lang="en-US"/>
              <a:t>08/05/2019 - 08/05/2019</a:t>
            </a:r>
          </a:p>
        </p:txBody>
      </p:sp>
    </p:spTree>
    <p:extLst>
      <p:ext uri="{BB962C8B-B14F-4D97-AF65-F5344CB8AC3E}">
        <p14:creationId xmlns:p14="http://schemas.microsoft.com/office/powerpoint/2010/main" val="1978462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CE1F-70E1-406A-ACD5-C59E8D6AA950}"/>
              </a:ext>
            </a:extLst>
          </p:cNvPr>
          <p:cNvSpPr>
            <a:spLocks noGrp="1"/>
          </p:cNvSpPr>
          <p:nvPr>
            <p:ph type="title"/>
          </p:nvPr>
        </p:nvSpPr>
        <p:spPr/>
        <p:txBody>
          <a:bodyPr/>
          <a:lstStyle/>
          <a:p>
            <a:r>
              <a:rPr lang="en-US"/>
              <a:t>Facebook Own Posts Table | YOLO - 2 of 17</a:t>
            </a:r>
          </a:p>
        </p:txBody>
      </p:sp>
      <p:graphicFrame>
        <p:nvGraphicFramePr>
          <p:cNvPr id="5" name="Table Placeholder 4">
            <a:extLst>
              <a:ext uri="{FF2B5EF4-FFF2-40B4-BE49-F238E27FC236}">
                <a16:creationId xmlns:a16="http://schemas.microsoft.com/office/drawing/2014/main" id="{EF6F4FBA-15BB-404C-91D2-27AC3F537D1C}"/>
              </a:ext>
            </a:extLst>
          </p:cNvPr>
          <p:cNvGraphicFramePr>
            <a:graphicFrameLocks noGrp="1"/>
          </p:cNvGraphicFramePr>
          <p:nvPr>
            <p:ph type="tbl" sz="quarter" idx="13"/>
            <p:extLst>
              <p:ext uri="{D42A27DB-BD31-4B8C-83A1-F6EECF244321}">
                <p14:modId xmlns:p14="http://schemas.microsoft.com/office/powerpoint/2010/main" val="4126223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74729991"/>
                    </a:ext>
                  </a:extLst>
                </a:gridCol>
                <a:gridCol w="905256">
                  <a:extLst>
                    <a:ext uri="{9D8B030D-6E8A-4147-A177-3AD203B41FA5}">
                      <a16:colId xmlns:a16="http://schemas.microsoft.com/office/drawing/2014/main" val="1150034710"/>
                    </a:ext>
                  </a:extLst>
                </a:gridCol>
                <a:gridCol w="246888">
                  <a:extLst>
                    <a:ext uri="{9D8B030D-6E8A-4147-A177-3AD203B41FA5}">
                      <a16:colId xmlns:a16="http://schemas.microsoft.com/office/drawing/2014/main" val="2110472109"/>
                    </a:ext>
                  </a:extLst>
                </a:gridCol>
                <a:gridCol w="208280">
                  <a:extLst>
                    <a:ext uri="{9D8B030D-6E8A-4147-A177-3AD203B41FA5}">
                      <a16:colId xmlns:a16="http://schemas.microsoft.com/office/drawing/2014/main" val="3654060248"/>
                    </a:ext>
                  </a:extLst>
                </a:gridCol>
                <a:gridCol w="208280">
                  <a:extLst>
                    <a:ext uri="{9D8B030D-6E8A-4147-A177-3AD203B41FA5}">
                      <a16:colId xmlns:a16="http://schemas.microsoft.com/office/drawing/2014/main" val="4062639180"/>
                    </a:ext>
                  </a:extLst>
                </a:gridCol>
                <a:gridCol w="208280">
                  <a:extLst>
                    <a:ext uri="{9D8B030D-6E8A-4147-A177-3AD203B41FA5}">
                      <a16:colId xmlns:a16="http://schemas.microsoft.com/office/drawing/2014/main" val="2480112629"/>
                    </a:ext>
                  </a:extLst>
                </a:gridCol>
                <a:gridCol w="208280">
                  <a:extLst>
                    <a:ext uri="{9D8B030D-6E8A-4147-A177-3AD203B41FA5}">
                      <a16:colId xmlns:a16="http://schemas.microsoft.com/office/drawing/2014/main" val="1948915130"/>
                    </a:ext>
                  </a:extLst>
                </a:gridCol>
                <a:gridCol w="208280">
                  <a:extLst>
                    <a:ext uri="{9D8B030D-6E8A-4147-A177-3AD203B41FA5}">
                      <a16:colId xmlns:a16="http://schemas.microsoft.com/office/drawing/2014/main" val="2534052975"/>
                    </a:ext>
                  </a:extLst>
                </a:gridCol>
                <a:gridCol w="208280">
                  <a:extLst>
                    <a:ext uri="{9D8B030D-6E8A-4147-A177-3AD203B41FA5}">
                      <a16:colId xmlns:a16="http://schemas.microsoft.com/office/drawing/2014/main" val="523088151"/>
                    </a:ext>
                  </a:extLst>
                </a:gridCol>
                <a:gridCol w="208280">
                  <a:extLst>
                    <a:ext uri="{9D8B030D-6E8A-4147-A177-3AD203B41FA5}">
                      <a16:colId xmlns:a16="http://schemas.microsoft.com/office/drawing/2014/main" val="181005223"/>
                    </a:ext>
                  </a:extLst>
                </a:gridCol>
                <a:gridCol w="208280">
                  <a:extLst>
                    <a:ext uri="{9D8B030D-6E8A-4147-A177-3AD203B41FA5}">
                      <a16:colId xmlns:a16="http://schemas.microsoft.com/office/drawing/2014/main" val="2872250695"/>
                    </a:ext>
                  </a:extLst>
                </a:gridCol>
                <a:gridCol w="208280">
                  <a:extLst>
                    <a:ext uri="{9D8B030D-6E8A-4147-A177-3AD203B41FA5}">
                      <a16:colId xmlns:a16="http://schemas.microsoft.com/office/drawing/2014/main" val="777768127"/>
                    </a:ext>
                  </a:extLst>
                </a:gridCol>
                <a:gridCol w="208280">
                  <a:extLst>
                    <a:ext uri="{9D8B030D-6E8A-4147-A177-3AD203B41FA5}">
                      <a16:colId xmlns:a16="http://schemas.microsoft.com/office/drawing/2014/main" val="1135030497"/>
                    </a:ext>
                  </a:extLst>
                </a:gridCol>
                <a:gridCol w="208280">
                  <a:extLst>
                    <a:ext uri="{9D8B030D-6E8A-4147-A177-3AD203B41FA5}">
                      <a16:colId xmlns:a16="http://schemas.microsoft.com/office/drawing/2014/main" val="2999670395"/>
                    </a:ext>
                  </a:extLst>
                </a:gridCol>
                <a:gridCol w="208280">
                  <a:extLst>
                    <a:ext uri="{9D8B030D-6E8A-4147-A177-3AD203B41FA5}">
                      <a16:colId xmlns:a16="http://schemas.microsoft.com/office/drawing/2014/main" val="806885576"/>
                    </a:ext>
                  </a:extLst>
                </a:gridCol>
                <a:gridCol w="208280">
                  <a:extLst>
                    <a:ext uri="{9D8B030D-6E8A-4147-A177-3AD203B41FA5}">
                      <a16:colId xmlns:a16="http://schemas.microsoft.com/office/drawing/2014/main" val="3311114715"/>
                    </a:ext>
                  </a:extLst>
                </a:gridCol>
                <a:gridCol w="208280">
                  <a:extLst>
                    <a:ext uri="{9D8B030D-6E8A-4147-A177-3AD203B41FA5}">
                      <a16:colId xmlns:a16="http://schemas.microsoft.com/office/drawing/2014/main" val="4211142460"/>
                    </a:ext>
                  </a:extLst>
                </a:gridCol>
                <a:gridCol w="208280">
                  <a:extLst>
                    <a:ext uri="{9D8B030D-6E8A-4147-A177-3AD203B41FA5}">
                      <a16:colId xmlns:a16="http://schemas.microsoft.com/office/drawing/2014/main" val="1998108742"/>
                    </a:ext>
                  </a:extLst>
                </a:gridCol>
                <a:gridCol w="208280">
                  <a:extLst>
                    <a:ext uri="{9D8B030D-6E8A-4147-A177-3AD203B41FA5}">
                      <a16:colId xmlns:a16="http://schemas.microsoft.com/office/drawing/2014/main" val="3918550879"/>
                    </a:ext>
                  </a:extLst>
                </a:gridCol>
                <a:gridCol w="208280">
                  <a:extLst>
                    <a:ext uri="{9D8B030D-6E8A-4147-A177-3AD203B41FA5}">
                      <a16:colId xmlns:a16="http://schemas.microsoft.com/office/drawing/2014/main" val="239717041"/>
                    </a:ext>
                  </a:extLst>
                </a:gridCol>
                <a:gridCol w="208280">
                  <a:extLst>
                    <a:ext uri="{9D8B030D-6E8A-4147-A177-3AD203B41FA5}">
                      <a16:colId xmlns:a16="http://schemas.microsoft.com/office/drawing/2014/main" val="1036651381"/>
                    </a:ext>
                  </a:extLst>
                </a:gridCol>
                <a:gridCol w="208280">
                  <a:extLst>
                    <a:ext uri="{9D8B030D-6E8A-4147-A177-3AD203B41FA5}">
                      <a16:colId xmlns:a16="http://schemas.microsoft.com/office/drawing/2014/main" val="3025619935"/>
                    </a:ext>
                  </a:extLst>
                </a:gridCol>
                <a:gridCol w="208280">
                  <a:extLst>
                    <a:ext uri="{9D8B030D-6E8A-4147-A177-3AD203B41FA5}">
                      <a16:colId xmlns:a16="http://schemas.microsoft.com/office/drawing/2014/main" val="3653128144"/>
                    </a:ext>
                  </a:extLst>
                </a:gridCol>
                <a:gridCol w="208280">
                  <a:extLst>
                    <a:ext uri="{9D8B030D-6E8A-4147-A177-3AD203B41FA5}">
                      <a16:colId xmlns:a16="http://schemas.microsoft.com/office/drawing/2014/main" val="964314004"/>
                    </a:ext>
                  </a:extLst>
                </a:gridCol>
                <a:gridCol w="208280">
                  <a:extLst>
                    <a:ext uri="{9D8B030D-6E8A-4147-A177-3AD203B41FA5}">
                      <a16:colId xmlns:a16="http://schemas.microsoft.com/office/drawing/2014/main" val="3327027760"/>
                    </a:ext>
                  </a:extLst>
                </a:gridCol>
                <a:gridCol w="208280">
                  <a:extLst>
                    <a:ext uri="{9D8B030D-6E8A-4147-A177-3AD203B41FA5}">
                      <a16:colId xmlns:a16="http://schemas.microsoft.com/office/drawing/2014/main" val="417146308"/>
                    </a:ext>
                  </a:extLst>
                </a:gridCol>
                <a:gridCol w="208280">
                  <a:extLst>
                    <a:ext uri="{9D8B030D-6E8A-4147-A177-3AD203B41FA5}">
                      <a16:colId xmlns:a16="http://schemas.microsoft.com/office/drawing/2014/main" val="1395377421"/>
                    </a:ext>
                  </a:extLst>
                </a:gridCol>
                <a:gridCol w="208280">
                  <a:extLst>
                    <a:ext uri="{9D8B030D-6E8A-4147-A177-3AD203B41FA5}">
                      <a16:colId xmlns:a16="http://schemas.microsoft.com/office/drawing/2014/main" val="4283419906"/>
                    </a:ext>
                  </a:extLst>
                </a:gridCol>
                <a:gridCol w="208280">
                  <a:extLst>
                    <a:ext uri="{9D8B030D-6E8A-4147-A177-3AD203B41FA5}">
                      <a16:colId xmlns:a16="http://schemas.microsoft.com/office/drawing/2014/main" val="2867678978"/>
                    </a:ext>
                  </a:extLst>
                </a:gridCol>
                <a:gridCol w="208280">
                  <a:extLst>
                    <a:ext uri="{9D8B030D-6E8A-4147-A177-3AD203B41FA5}">
                      <a16:colId xmlns:a16="http://schemas.microsoft.com/office/drawing/2014/main" val="2208325286"/>
                    </a:ext>
                  </a:extLst>
                </a:gridCol>
                <a:gridCol w="208280">
                  <a:extLst>
                    <a:ext uri="{9D8B030D-6E8A-4147-A177-3AD203B41FA5}">
                      <a16:colId xmlns:a16="http://schemas.microsoft.com/office/drawing/2014/main" val="2462560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56769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YOLO - 2019-08-05 22:49:12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08/06/2019 13:25:52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64474800"/>
                  </a:ext>
                </a:extLst>
              </a:tr>
            </a:tbl>
          </a:graphicData>
        </a:graphic>
      </p:graphicFrame>
      <p:sp>
        <p:nvSpPr>
          <p:cNvPr id="4" name="Text Placeholder 3">
            <a:extLst>
              <a:ext uri="{FF2B5EF4-FFF2-40B4-BE49-F238E27FC236}">
                <a16:creationId xmlns:a16="http://schemas.microsoft.com/office/drawing/2014/main" id="{A4281F3B-A366-4514-B306-206AA6C602F0}"/>
              </a:ext>
            </a:extLst>
          </p:cNvPr>
          <p:cNvSpPr>
            <a:spLocks noGrp="1"/>
          </p:cNvSpPr>
          <p:nvPr>
            <p:ph type="body" sz="quarter" idx="14"/>
          </p:nvPr>
        </p:nvSpPr>
        <p:spPr/>
        <p:txBody>
          <a:bodyPr/>
          <a:lstStyle/>
          <a:p>
            <a:r>
              <a:rPr lang="en-US"/>
              <a:t>08/05/2019 - 08/05/2019</a:t>
            </a:r>
          </a:p>
        </p:txBody>
      </p:sp>
    </p:spTree>
    <p:extLst>
      <p:ext uri="{BB962C8B-B14F-4D97-AF65-F5344CB8AC3E}">
        <p14:creationId xmlns:p14="http://schemas.microsoft.com/office/powerpoint/2010/main" val="2464826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339AF-E2D0-4EEF-8758-746292D920CF}"/>
              </a:ext>
            </a:extLst>
          </p:cNvPr>
          <p:cNvSpPr>
            <a:spLocks noGrp="1"/>
          </p:cNvSpPr>
          <p:nvPr>
            <p:ph type="title"/>
          </p:nvPr>
        </p:nvSpPr>
        <p:spPr/>
        <p:txBody>
          <a:bodyPr/>
          <a:lstStyle/>
          <a:p>
            <a:r>
              <a:rPr lang="en-US"/>
              <a:t>Facebook Own Posts Table | YOLO - 3 of 17</a:t>
            </a:r>
          </a:p>
        </p:txBody>
      </p:sp>
      <p:graphicFrame>
        <p:nvGraphicFramePr>
          <p:cNvPr id="5" name="Table Placeholder 4">
            <a:extLst>
              <a:ext uri="{FF2B5EF4-FFF2-40B4-BE49-F238E27FC236}">
                <a16:creationId xmlns:a16="http://schemas.microsoft.com/office/drawing/2014/main" id="{622E6221-5CE7-4CF5-853A-E7D13B5A6E76}"/>
              </a:ext>
            </a:extLst>
          </p:cNvPr>
          <p:cNvGraphicFramePr>
            <a:graphicFrameLocks noGrp="1"/>
          </p:cNvGraphicFramePr>
          <p:nvPr>
            <p:ph type="tbl" sz="quarter" idx="13"/>
            <p:extLst>
              <p:ext uri="{D42A27DB-BD31-4B8C-83A1-F6EECF244321}">
                <p14:modId xmlns:p14="http://schemas.microsoft.com/office/powerpoint/2010/main" val="3724352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40941931"/>
                    </a:ext>
                  </a:extLst>
                </a:gridCol>
                <a:gridCol w="905256">
                  <a:extLst>
                    <a:ext uri="{9D8B030D-6E8A-4147-A177-3AD203B41FA5}">
                      <a16:colId xmlns:a16="http://schemas.microsoft.com/office/drawing/2014/main" val="482771476"/>
                    </a:ext>
                  </a:extLst>
                </a:gridCol>
                <a:gridCol w="246888">
                  <a:extLst>
                    <a:ext uri="{9D8B030D-6E8A-4147-A177-3AD203B41FA5}">
                      <a16:colId xmlns:a16="http://schemas.microsoft.com/office/drawing/2014/main" val="345827228"/>
                    </a:ext>
                  </a:extLst>
                </a:gridCol>
                <a:gridCol w="208280">
                  <a:extLst>
                    <a:ext uri="{9D8B030D-6E8A-4147-A177-3AD203B41FA5}">
                      <a16:colId xmlns:a16="http://schemas.microsoft.com/office/drawing/2014/main" val="401715785"/>
                    </a:ext>
                  </a:extLst>
                </a:gridCol>
                <a:gridCol w="208280">
                  <a:extLst>
                    <a:ext uri="{9D8B030D-6E8A-4147-A177-3AD203B41FA5}">
                      <a16:colId xmlns:a16="http://schemas.microsoft.com/office/drawing/2014/main" val="1437408487"/>
                    </a:ext>
                  </a:extLst>
                </a:gridCol>
                <a:gridCol w="208280">
                  <a:extLst>
                    <a:ext uri="{9D8B030D-6E8A-4147-A177-3AD203B41FA5}">
                      <a16:colId xmlns:a16="http://schemas.microsoft.com/office/drawing/2014/main" val="4120391056"/>
                    </a:ext>
                  </a:extLst>
                </a:gridCol>
                <a:gridCol w="208280">
                  <a:extLst>
                    <a:ext uri="{9D8B030D-6E8A-4147-A177-3AD203B41FA5}">
                      <a16:colId xmlns:a16="http://schemas.microsoft.com/office/drawing/2014/main" val="1404590313"/>
                    </a:ext>
                  </a:extLst>
                </a:gridCol>
                <a:gridCol w="208280">
                  <a:extLst>
                    <a:ext uri="{9D8B030D-6E8A-4147-A177-3AD203B41FA5}">
                      <a16:colId xmlns:a16="http://schemas.microsoft.com/office/drawing/2014/main" val="1595724753"/>
                    </a:ext>
                  </a:extLst>
                </a:gridCol>
                <a:gridCol w="208280">
                  <a:extLst>
                    <a:ext uri="{9D8B030D-6E8A-4147-A177-3AD203B41FA5}">
                      <a16:colId xmlns:a16="http://schemas.microsoft.com/office/drawing/2014/main" val="4284817004"/>
                    </a:ext>
                  </a:extLst>
                </a:gridCol>
                <a:gridCol w="208280">
                  <a:extLst>
                    <a:ext uri="{9D8B030D-6E8A-4147-A177-3AD203B41FA5}">
                      <a16:colId xmlns:a16="http://schemas.microsoft.com/office/drawing/2014/main" val="212737801"/>
                    </a:ext>
                  </a:extLst>
                </a:gridCol>
                <a:gridCol w="208280">
                  <a:extLst>
                    <a:ext uri="{9D8B030D-6E8A-4147-A177-3AD203B41FA5}">
                      <a16:colId xmlns:a16="http://schemas.microsoft.com/office/drawing/2014/main" val="4138606326"/>
                    </a:ext>
                  </a:extLst>
                </a:gridCol>
                <a:gridCol w="208280">
                  <a:extLst>
                    <a:ext uri="{9D8B030D-6E8A-4147-A177-3AD203B41FA5}">
                      <a16:colId xmlns:a16="http://schemas.microsoft.com/office/drawing/2014/main" val="2225589633"/>
                    </a:ext>
                  </a:extLst>
                </a:gridCol>
                <a:gridCol w="208280">
                  <a:extLst>
                    <a:ext uri="{9D8B030D-6E8A-4147-A177-3AD203B41FA5}">
                      <a16:colId xmlns:a16="http://schemas.microsoft.com/office/drawing/2014/main" val="1664858913"/>
                    </a:ext>
                  </a:extLst>
                </a:gridCol>
                <a:gridCol w="208280">
                  <a:extLst>
                    <a:ext uri="{9D8B030D-6E8A-4147-A177-3AD203B41FA5}">
                      <a16:colId xmlns:a16="http://schemas.microsoft.com/office/drawing/2014/main" val="3722321657"/>
                    </a:ext>
                  </a:extLst>
                </a:gridCol>
                <a:gridCol w="208280">
                  <a:extLst>
                    <a:ext uri="{9D8B030D-6E8A-4147-A177-3AD203B41FA5}">
                      <a16:colId xmlns:a16="http://schemas.microsoft.com/office/drawing/2014/main" val="728365547"/>
                    </a:ext>
                  </a:extLst>
                </a:gridCol>
                <a:gridCol w="208280">
                  <a:extLst>
                    <a:ext uri="{9D8B030D-6E8A-4147-A177-3AD203B41FA5}">
                      <a16:colId xmlns:a16="http://schemas.microsoft.com/office/drawing/2014/main" val="1139070113"/>
                    </a:ext>
                  </a:extLst>
                </a:gridCol>
                <a:gridCol w="208280">
                  <a:extLst>
                    <a:ext uri="{9D8B030D-6E8A-4147-A177-3AD203B41FA5}">
                      <a16:colId xmlns:a16="http://schemas.microsoft.com/office/drawing/2014/main" val="238032821"/>
                    </a:ext>
                  </a:extLst>
                </a:gridCol>
                <a:gridCol w="208280">
                  <a:extLst>
                    <a:ext uri="{9D8B030D-6E8A-4147-A177-3AD203B41FA5}">
                      <a16:colId xmlns:a16="http://schemas.microsoft.com/office/drawing/2014/main" val="482887517"/>
                    </a:ext>
                  </a:extLst>
                </a:gridCol>
                <a:gridCol w="208280">
                  <a:extLst>
                    <a:ext uri="{9D8B030D-6E8A-4147-A177-3AD203B41FA5}">
                      <a16:colId xmlns:a16="http://schemas.microsoft.com/office/drawing/2014/main" val="6823570"/>
                    </a:ext>
                  </a:extLst>
                </a:gridCol>
                <a:gridCol w="208280">
                  <a:extLst>
                    <a:ext uri="{9D8B030D-6E8A-4147-A177-3AD203B41FA5}">
                      <a16:colId xmlns:a16="http://schemas.microsoft.com/office/drawing/2014/main" val="1985719879"/>
                    </a:ext>
                  </a:extLst>
                </a:gridCol>
                <a:gridCol w="208280">
                  <a:extLst>
                    <a:ext uri="{9D8B030D-6E8A-4147-A177-3AD203B41FA5}">
                      <a16:colId xmlns:a16="http://schemas.microsoft.com/office/drawing/2014/main" val="1588743947"/>
                    </a:ext>
                  </a:extLst>
                </a:gridCol>
                <a:gridCol w="208280">
                  <a:extLst>
                    <a:ext uri="{9D8B030D-6E8A-4147-A177-3AD203B41FA5}">
                      <a16:colId xmlns:a16="http://schemas.microsoft.com/office/drawing/2014/main" val="2927705778"/>
                    </a:ext>
                  </a:extLst>
                </a:gridCol>
                <a:gridCol w="208280">
                  <a:extLst>
                    <a:ext uri="{9D8B030D-6E8A-4147-A177-3AD203B41FA5}">
                      <a16:colId xmlns:a16="http://schemas.microsoft.com/office/drawing/2014/main" val="2311071848"/>
                    </a:ext>
                  </a:extLst>
                </a:gridCol>
                <a:gridCol w="208280">
                  <a:extLst>
                    <a:ext uri="{9D8B030D-6E8A-4147-A177-3AD203B41FA5}">
                      <a16:colId xmlns:a16="http://schemas.microsoft.com/office/drawing/2014/main" val="4100788286"/>
                    </a:ext>
                  </a:extLst>
                </a:gridCol>
                <a:gridCol w="208280">
                  <a:extLst>
                    <a:ext uri="{9D8B030D-6E8A-4147-A177-3AD203B41FA5}">
                      <a16:colId xmlns:a16="http://schemas.microsoft.com/office/drawing/2014/main" val="4252104559"/>
                    </a:ext>
                  </a:extLst>
                </a:gridCol>
                <a:gridCol w="208280">
                  <a:extLst>
                    <a:ext uri="{9D8B030D-6E8A-4147-A177-3AD203B41FA5}">
                      <a16:colId xmlns:a16="http://schemas.microsoft.com/office/drawing/2014/main" val="1504922643"/>
                    </a:ext>
                  </a:extLst>
                </a:gridCol>
                <a:gridCol w="208280">
                  <a:extLst>
                    <a:ext uri="{9D8B030D-6E8A-4147-A177-3AD203B41FA5}">
                      <a16:colId xmlns:a16="http://schemas.microsoft.com/office/drawing/2014/main" val="2234010621"/>
                    </a:ext>
                  </a:extLst>
                </a:gridCol>
                <a:gridCol w="208280">
                  <a:extLst>
                    <a:ext uri="{9D8B030D-6E8A-4147-A177-3AD203B41FA5}">
                      <a16:colId xmlns:a16="http://schemas.microsoft.com/office/drawing/2014/main" val="4017476573"/>
                    </a:ext>
                  </a:extLst>
                </a:gridCol>
                <a:gridCol w="208280">
                  <a:extLst>
                    <a:ext uri="{9D8B030D-6E8A-4147-A177-3AD203B41FA5}">
                      <a16:colId xmlns:a16="http://schemas.microsoft.com/office/drawing/2014/main" val="1947957058"/>
                    </a:ext>
                  </a:extLst>
                </a:gridCol>
                <a:gridCol w="208280">
                  <a:extLst>
                    <a:ext uri="{9D8B030D-6E8A-4147-A177-3AD203B41FA5}">
                      <a16:colId xmlns:a16="http://schemas.microsoft.com/office/drawing/2014/main" val="2814364922"/>
                    </a:ext>
                  </a:extLst>
                </a:gridCol>
                <a:gridCol w="208280">
                  <a:extLst>
                    <a:ext uri="{9D8B030D-6E8A-4147-A177-3AD203B41FA5}">
                      <a16:colId xmlns:a16="http://schemas.microsoft.com/office/drawing/2014/main" val="1272810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52181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YOLO - 2019-08-05 21:21:56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08/06/2019 13:25:52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31420475"/>
                  </a:ext>
                </a:extLst>
              </a:tr>
            </a:tbl>
          </a:graphicData>
        </a:graphic>
      </p:graphicFrame>
      <p:sp>
        <p:nvSpPr>
          <p:cNvPr id="4" name="Text Placeholder 3">
            <a:extLst>
              <a:ext uri="{FF2B5EF4-FFF2-40B4-BE49-F238E27FC236}">
                <a16:creationId xmlns:a16="http://schemas.microsoft.com/office/drawing/2014/main" id="{D9BFDD40-27D6-4D94-8A89-BEE90ECEC325}"/>
              </a:ext>
            </a:extLst>
          </p:cNvPr>
          <p:cNvSpPr>
            <a:spLocks noGrp="1"/>
          </p:cNvSpPr>
          <p:nvPr>
            <p:ph type="body" sz="quarter" idx="14"/>
          </p:nvPr>
        </p:nvSpPr>
        <p:spPr/>
        <p:txBody>
          <a:bodyPr/>
          <a:lstStyle/>
          <a:p>
            <a:r>
              <a:rPr lang="en-US"/>
              <a:t>08/05/2019 - 08/05/2019</a:t>
            </a:r>
          </a:p>
        </p:txBody>
      </p:sp>
    </p:spTree>
    <p:extLst>
      <p:ext uri="{BB962C8B-B14F-4D97-AF65-F5344CB8AC3E}">
        <p14:creationId xmlns:p14="http://schemas.microsoft.com/office/powerpoint/2010/main" val="2669472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C5CA4-E18E-459E-AC02-5B34D3F5ADBC}"/>
              </a:ext>
            </a:extLst>
          </p:cNvPr>
          <p:cNvSpPr>
            <a:spLocks noGrp="1"/>
          </p:cNvSpPr>
          <p:nvPr>
            <p:ph type="title"/>
          </p:nvPr>
        </p:nvSpPr>
        <p:spPr/>
        <p:txBody>
          <a:bodyPr/>
          <a:lstStyle/>
          <a:p>
            <a:r>
              <a:rPr lang="en-US"/>
              <a:t>Facebook Own Posts Table | YOLO - 4 of 17</a:t>
            </a:r>
          </a:p>
        </p:txBody>
      </p:sp>
      <p:graphicFrame>
        <p:nvGraphicFramePr>
          <p:cNvPr id="5" name="Table Placeholder 4">
            <a:extLst>
              <a:ext uri="{FF2B5EF4-FFF2-40B4-BE49-F238E27FC236}">
                <a16:creationId xmlns:a16="http://schemas.microsoft.com/office/drawing/2014/main" id="{EA06EED5-8191-4351-89D7-92E5579A738D}"/>
              </a:ext>
            </a:extLst>
          </p:cNvPr>
          <p:cNvGraphicFramePr>
            <a:graphicFrameLocks noGrp="1"/>
          </p:cNvGraphicFramePr>
          <p:nvPr>
            <p:ph type="tbl" sz="quarter" idx="13"/>
            <p:extLst>
              <p:ext uri="{D42A27DB-BD31-4B8C-83A1-F6EECF244321}">
                <p14:modId xmlns:p14="http://schemas.microsoft.com/office/powerpoint/2010/main" val="1996800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85661912"/>
                    </a:ext>
                  </a:extLst>
                </a:gridCol>
                <a:gridCol w="905256">
                  <a:extLst>
                    <a:ext uri="{9D8B030D-6E8A-4147-A177-3AD203B41FA5}">
                      <a16:colId xmlns:a16="http://schemas.microsoft.com/office/drawing/2014/main" val="2774827310"/>
                    </a:ext>
                  </a:extLst>
                </a:gridCol>
                <a:gridCol w="246888">
                  <a:extLst>
                    <a:ext uri="{9D8B030D-6E8A-4147-A177-3AD203B41FA5}">
                      <a16:colId xmlns:a16="http://schemas.microsoft.com/office/drawing/2014/main" val="2832694642"/>
                    </a:ext>
                  </a:extLst>
                </a:gridCol>
                <a:gridCol w="208280">
                  <a:extLst>
                    <a:ext uri="{9D8B030D-6E8A-4147-A177-3AD203B41FA5}">
                      <a16:colId xmlns:a16="http://schemas.microsoft.com/office/drawing/2014/main" val="2693154796"/>
                    </a:ext>
                  </a:extLst>
                </a:gridCol>
                <a:gridCol w="208280">
                  <a:extLst>
                    <a:ext uri="{9D8B030D-6E8A-4147-A177-3AD203B41FA5}">
                      <a16:colId xmlns:a16="http://schemas.microsoft.com/office/drawing/2014/main" val="614931435"/>
                    </a:ext>
                  </a:extLst>
                </a:gridCol>
                <a:gridCol w="208280">
                  <a:extLst>
                    <a:ext uri="{9D8B030D-6E8A-4147-A177-3AD203B41FA5}">
                      <a16:colId xmlns:a16="http://schemas.microsoft.com/office/drawing/2014/main" val="1471237520"/>
                    </a:ext>
                  </a:extLst>
                </a:gridCol>
                <a:gridCol w="208280">
                  <a:extLst>
                    <a:ext uri="{9D8B030D-6E8A-4147-A177-3AD203B41FA5}">
                      <a16:colId xmlns:a16="http://schemas.microsoft.com/office/drawing/2014/main" val="1294410376"/>
                    </a:ext>
                  </a:extLst>
                </a:gridCol>
                <a:gridCol w="208280">
                  <a:extLst>
                    <a:ext uri="{9D8B030D-6E8A-4147-A177-3AD203B41FA5}">
                      <a16:colId xmlns:a16="http://schemas.microsoft.com/office/drawing/2014/main" val="2411230005"/>
                    </a:ext>
                  </a:extLst>
                </a:gridCol>
                <a:gridCol w="208280">
                  <a:extLst>
                    <a:ext uri="{9D8B030D-6E8A-4147-A177-3AD203B41FA5}">
                      <a16:colId xmlns:a16="http://schemas.microsoft.com/office/drawing/2014/main" val="2003483520"/>
                    </a:ext>
                  </a:extLst>
                </a:gridCol>
                <a:gridCol w="208280">
                  <a:extLst>
                    <a:ext uri="{9D8B030D-6E8A-4147-A177-3AD203B41FA5}">
                      <a16:colId xmlns:a16="http://schemas.microsoft.com/office/drawing/2014/main" val="2847504444"/>
                    </a:ext>
                  </a:extLst>
                </a:gridCol>
                <a:gridCol w="208280">
                  <a:extLst>
                    <a:ext uri="{9D8B030D-6E8A-4147-A177-3AD203B41FA5}">
                      <a16:colId xmlns:a16="http://schemas.microsoft.com/office/drawing/2014/main" val="3161079062"/>
                    </a:ext>
                  </a:extLst>
                </a:gridCol>
                <a:gridCol w="208280">
                  <a:extLst>
                    <a:ext uri="{9D8B030D-6E8A-4147-A177-3AD203B41FA5}">
                      <a16:colId xmlns:a16="http://schemas.microsoft.com/office/drawing/2014/main" val="2810326206"/>
                    </a:ext>
                  </a:extLst>
                </a:gridCol>
                <a:gridCol w="208280">
                  <a:extLst>
                    <a:ext uri="{9D8B030D-6E8A-4147-A177-3AD203B41FA5}">
                      <a16:colId xmlns:a16="http://schemas.microsoft.com/office/drawing/2014/main" val="1553881054"/>
                    </a:ext>
                  </a:extLst>
                </a:gridCol>
                <a:gridCol w="208280">
                  <a:extLst>
                    <a:ext uri="{9D8B030D-6E8A-4147-A177-3AD203B41FA5}">
                      <a16:colId xmlns:a16="http://schemas.microsoft.com/office/drawing/2014/main" val="133537937"/>
                    </a:ext>
                  </a:extLst>
                </a:gridCol>
                <a:gridCol w="208280">
                  <a:extLst>
                    <a:ext uri="{9D8B030D-6E8A-4147-A177-3AD203B41FA5}">
                      <a16:colId xmlns:a16="http://schemas.microsoft.com/office/drawing/2014/main" val="2248371371"/>
                    </a:ext>
                  </a:extLst>
                </a:gridCol>
                <a:gridCol w="208280">
                  <a:extLst>
                    <a:ext uri="{9D8B030D-6E8A-4147-A177-3AD203B41FA5}">
                      <a16:colId xmlns:a16="http://schemas.microsoft.com/office/drawing/2014/main" val="859090019"/>
                    </a:ext>
                  </a:extLst>
                </a:gridCol>
                <a:gridCol w="208280">
                  <a:extLst>
                    <a:ext uri="{9D8B030D-6E8A-4147-A177-3AD203B41FA5}">
                      <a16:colId xmlns:a16="http://schemas.microsoft.com/office/drawing/2014/main" val="2834296264"/>
                    </a:ext>
                  </a:extLst>
                </a:gridCol>
                <a:gridCol w="208280">
                  <a:extLst>
                    <a:ext uri="{9D8B030D-6E8A-4147-A177-3AD203B41FA5}">
                      <a16:colId xmlns:a16="http://schemas.microsoft.com/office/drawing/2014/main" val="3657005892"/>
                    </a:ext>
                  </a:extLst>
                </a:gridCol>
                <a:gridCol w="208280">
                  <a:extLst>
                    <a:ext uri="{9D8B030D-6E8A-4147-A177-3AD203B41FA5}">
                      <a16:colId xmlns:a16="http://schemas.microsoft.com/office/drawing/2014/main" val="1603212566"/>
                    </a:ext>
                  </a:extLst>
                </a:gridCol>
                <a:gridCol w="208280">
                  <a:extLst>
                    <a:ext uri="{9D8B030D-6E8A-4147-A177-3AD203B41FA5}">
                      <a16:colId xmlns:a16="http://schemas.microsoft.com/office/drawing/2014/main" val="2754333517"/>
                    </a:ext>
                  </a:extLst>
                </a:gridCol>
                <a:gridCol w="208280">
                  <a:extLst>
                    <a:ext uri="{9D8B030D-6E8A-4147-A177-3AD203B41FA5}">
                      <a16:colId xmlns:a16="http://schemas.microsoft.com/office/drawing/2014/main" val="4196205074"/>
                    </a:ext>
                  </a:extLst>
                </a:gridCol>
                <a:gridCol w="208280">
                  <a:extLst>
                    <a:ext uri="{9D8B030D-6E8A-4147-A177-3AD203B41FA5}">
                      <a16:colId xmlns:a16="http://schemas.microsoft.com/office/drawing/2014/main" val="1208496613"/>
                    </a:ext>
                  </a:extLst>
                </a:gridCol>
                <a:gridCol w="208280">
                  <a:extLst>
                    <a:ext uri="{9D8B030D-6E8A-4147-A177-3AD203B41FA5}">
                      <a16:colId xmlns:a16="http://schemas.microsoft.com/office/drawing/2014/main" val="2861834550"/>
                    </a:ext>
                  </a:extLst>
                </a:gridCol>
                <a:gridCol w="208280">
                  <a:extLst>
                    <a:ext uri="{9D8B030D-6E8A-4147-A177-3AD203B41FA5}">
                      <a16:colId xmlns:a16="http://schemas.microsoft.com/office/drawing/2014/main" val="3728678220"/>
                    </a:ext>
                  </a:extLst>
                </a:gridCol>
                <a:gridCol w="208280">
                  <a:extLst>
                    <a:ext uri="{9D8B030D-6E8A-4147-A177-3AD203B41FA5}">
                      <a16:colId xmlns:a16="http://schemas.microsoft.com/office/drawing/2014/main" val="1522539881"/>
                    </a:ext>
                  </a:extLst>
                </a:gridCol>
                <a:gridCol w="208280">
                  <a:extLst>
                    <a:ext uri="{9D8B030D-6E8A-4147-A177-3AD203B41FA5}">
                      <a16:colId xmlns:a16="http://schemas.microsoft.com/office/drawing/2014/main" val="1495534964"/>
                    </a:ext>
                  </a:extLst>
                </a:gridCol>
                <a:gridCol w="208280">
                  <a:extLst>
                    <a:ext uri="{9D8B030D-6E8A-4147-A177-3AD203B41FA5}">
                      <a16:colId xmlns:a16="http://schemas.microsoft.com/office/drawing/2014/main" val="3266712238"/>
                    </a:ext>
                  </a:extLst>
                </a:gridCol>
                <a:gridCol w="208280">
                  <a:extLst>
                    <a:ext uri="{9D8B030D-6E8A-4147-A177-3AD203B41FA5}">
                      <a16:colId xmlns:a16="http://schemas.microsoft.com/office/drawing/2014/main" val="1649248416"/>
                    </a:ext>
                  </a:extLst>
                </a:gridCol>
                <a:gridCol w="208280">
                  <a:extLst>
                    <a:ext uri="{9D8B030D-6E8A-4147-A177-3AD203B41FA5}">
                      <a16:colId xmlns:a16="http://schemas.microsoft.com/office/drawing/2014/main" val="1553180781"/>
                    </a:ext>
                  </a:extLst>
                </a:gridCol>
                <a:gridCol w="208280">
                  <a:extLst>
                    <a:ext uri="{9D8B030D-6E8A-4147-A177-3AD203B41FA5}">
                      <a16:colId xmlns:a16="http://schemas.microsoft.com/office/drawing/2014/main" val="2028042665"/>
                    </a:ext>
                  </a:extLst>
                </a:gridCol>
                <a:gridCol w="208280">
                  <a:extLst>
                    <a:ext uri="{9D8B030D-6E8A-4147-A177-3AD203B41FA5}">
                      <a16:colId xmlns:a16="http://schemas.microsoft.com/office/drawing/2014/main" val="4247882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01138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YOLO - 2019-08-05 18:48:34</a:t>
                      </a:r>
                      <a:r>
                        <a:rPr kumimoji="0" lang="vi-VN" sz="1000" b="0" i="0" u="none" strike="noStrike" kern="1200" cap="none" spc="0" normalizeH="0" baseline="0" noProof="0">
                          <a:ln>
                            <a:noFill/>
                          </a:ln>
                          <a:solidFill>
                            <a:prstClr val="black"/>
                          </a:solidFill>
                          <a:effectLst/>
                          <a:uLnTx/>
                          <a:uFillTx/>
                          <a:latin typeface="+mn-lt"/>
                          <a:ea typeface="+mn-ea"/>
                          <a:cs typeface="+mn-cs"/>
                        </a:rPr>
                        <a:t> 
 Mọi chuyện tưởng chừng sẽ rất êm đẹp cho đến khi cả hai bên gia đình đều bị phơi bày những bí mật “động trời” cùng sự khác biệt về mọi mặt. Điều gì sẽ cứu vãn được tình yêu nhiệt thành của tuổi trẻ và trao cho họ một cái kết đầy viên mãn?
#phim #NgôiNhàBươmBướm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08/06/2019 13:25:52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33539387"/>
                  </a:ext>
                </a:extLst>
              </a:tr>
            </a:tbl>
          </a:graphicData>
        </a:graphic>
      </p:graphicFrame>
      <p:sp>
        <p:nvSpPr>
          <p:cNvPr id="4" name="Text Placeholder 3">
            <a:extLst>
              <a:ext uri="{FF2B5EF4-FFF2-40B4-BE49-F238E27FC236}">
                <a16:creationId xmlns:a16="http://schemas.microsoft.com/office/drawing/2014/main" id="{E2F22183-F8A2-4132-9E43-9835D6EC0046}"/>
              </a:ext>
            </a:extLst>
          </p:cNvPr>
          <p:cNvSpPr>
            <a:spLocks noGrp="1"/>
          </p:cNvSpPr>
          <p:nvPr>
            <p:ph type="body" sz="quarter" idx="14"/>
          </p:nvPr>
        </p:nvSpPr>
        <p:spPr/>
        <p:txBody>
          <a:bodyPr/>
          <a:lstStyle/>
          <a:p>
            <a:r>
              <a:rPr lang="en-US"/>
              <a:t>08/05/2019 - 08/05/2019</a:t>
            </a:r>
          </a:p>
        </p:txBody>
      </p:sp>
    </p:spTree>
    <p:extLst>
      <p:ext uri="{BB962C8B-B14F-4D97-AF65-F5344CB8AC3E}">
        <p14:creationId xmlns:p14="http://schemas.microsoft.com/office/powerpoint/2010/main" val="3453601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1AD6A-F747-46FF-A179-9B52DC12916F}"/>
              </a:ext>
            </a:extLst>
          </p:cNvPr>
          <p:cNvSpPr>
            <a:spLocks noGrp="1"/>
          </p:cNvSpPr>
          <p:nvPr>
            <p:ph type="title"/>
          </p:nvPr>
        </p:nvSpPr>
        <p:spPr/>
        <p:txBody>
          <a:bodyPr/>
          <a:lstStyle/>
          <a:p>
            <a:r>
              <a:rPr lang="en-US"/>
              <a:t>Facebook Own Posts Table | YOLO - 5 of 17</a:t>
            </a:r>
          </a:p>
        </p:txBody>
      </p:sp>
      <p:graphicFrame>
        <p:nvGraphicFramePr>
          <p:cNvPr id="5" name="Table Placeholder 4">
            <a:extLst>
              <a:ext uri="{FF2B5EF4-FFF2-40B4-BE49-F238E27FC236}">
                <a16:creationId xmlns:a16="http://schemas.microsoft.com/office/drawing/2014/main" id="{9C7A9F54-2183-4562-AB63-8F3DADD2E7CF}"/>
              </a:ext>
            </a:extLst>
          </p:cNvPr>
          <p:cNvGraphicFramePr>
            <a:graphicFrameLocks noGrp="1"/>
          </p:cNvGraphicFramePr>
          <p:nvPr>
            <p:ph type="tbl" sz="quarter" idx="13"/>
            <p:extLst>
              <p:ext uri="{D42A27DB-BD31-4B8C-83A1-F6EECF244321}">
                <p14:modId xmlns:p14="http://schemas.microsoft.com/office/powerpoint/2010/main" val="1840544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94417700"/>
                    </a:ext>
                  </a:extLst>
                </a:gridCol>
                <a:gridCol w="905256">
                  <a:extLst>
                    <a:ext uri="{9D8B030D-6E8A-4147-A177-3AD203B41FA5}">
                      <a16:colId xmlns:a16="http://schemas.microsoft.com/office/drawing/2014/main" val="1798828659"/>
                    </a:ext>
                  </a:extLst>
                </a:gridCol>
                <a:gridCol w="246888">
                  <a:extLst>
                    <a:ext uri="{9D8B030D-6E8A-4147-A177-3AD203B41FA5}">
                      <a16:colId xmlns:a16="http://schemas.microsoft.com/office/drawing/2014/main" val="1469248028"/>
                    </a:ext>
                  </a:extLst>
                </a:gridCol>
                <a:gridCol w="208280">
                  <a:extLst>
                    <a:ext uri="{9D8B030D-6E8A-4147-A177-3AD203B41FA5}">
                      <a16:colId xmlns:a16="http://schemas.microsoft.com/office/drawing/2014/main" val="3685560159"/>
                    </a:ext>
                  </a:extLst>
                </a:gridCol>
                <a:gridCol w="208280">
                  <a:extLst>
                    <a:ext uri="{9D8B030D-6E8A-4147-A177-3AD203B41FA5}">
                      <a16:colId xmlns:a16="http://schemas.microsoft.com/office/drawing/2014/main" val="2455736345"/>
                    </a:ext>
                  </a:extLst>
                </a:gridCol>
                <a:gridCol w="208280">
                  <a:extLst>
                    <a:ext uri="{9D8B030D-6E8A-4147-A177-3AD203B41FA5}">
                      <a16:colId xmlns:a16="http://schemas.microsoft.com/office/drawing/2014/main" val="419932552"/>
                    </a:ext>
                  </a:extLst>
                </a:gridCol>
                <a:gridCol w="208280">
                  <a:extLst>
                    <a:ext uri="{9D8B030D-6E8A-4147-A177-3AD203B41FA5}">
                      <a16:colId xmlns:a16="http://schemas.microsoft.com/office/drawing/2014/main" val="4270056288"/>
                    </a:ext>
                  </a:extLst>
                </a:gridCol>
                <a:gridCol w="208280">
                  <a:extLst>
                    <a:ext uri="{9D8B030D-6E8A-4147-A177-3AD203B41FA5}">
                      <a16:colId xmlns:a16="http://schemas.microsoft.com/office/drawing/2014/main" val="1085677833"/>
                    </a:ext>
                  </a:extLst>
                </a:gridCol>
                <a:gridCol w="208280">
                  <a:extLst>
                    <a:ext uri="{9D8B030D-6E8A-4147-A177-3AD203B41FA5}">
                      <a16:colId xmlns:a16="http://schemas.microsoft.com/office/drawing/2014/main" val="3373155298"/>
                    </a:ext>
                  </a:extLst>
                </a:gridCol>
                <a:gridCol w="208280">
                  <a:extLst>
                    <a:ext uri="{9D8B030D-6E8A-4147-A177-3AD203B41FA5}">
                      <a16:colId xmlns:a16="http://schemas.microsoft.com/office/drawing/2014/main" val="3873374710"/>
                    </a:ext>
                  </a:extLst>
                </a:gridCol>
                <a:gridCol w="208280">
                  <a:extLst>
                    <a:ext uri="{9D8B030D-6E8A-4147-A177-3AD203B41FA5}">
                      <a16:colId xmlns:a16="http://schemas.microsoft.com/office/drawing/2014/main" val="3003115695"/>
                    </a:ext>
                  </a:extLst>
                </a:gridCol>
                <a:gridCol w="208280">
                  <a:extLst>
                    <a:ext uri="{9D8B030D-6E8A-4147-A177-3AD203B41FA5}">
                      <a16:colId xmlns:a16="http://schemas.microsoft.com/office/drawing/2014/main" val="329756408"/>
                    </a:ext>
                  </a:extLst>
                </a:gridCol>
                <a:gridCol w="208280">
                  <a:extLst>
                    <a:ext uri="{9D8B030D-6E8A-4147-A177-3AD203B41FA5}">
                      <a16:colId xmlns:a16="http://schemas.microsoft.com/office/drawing/2014/main" val="3638051458"/>
                    </a:ext>
                  </a:extLst>
                </a:gridCol>
                <a:gridCol w="208280">
                  <a:extLst>
                    <a:ext uri="{9D8B030D-6E8A-4147-A177-3AD203B41FA5}">
                      <a16:colId xmlns:a16="http://schemas.microsoft.com/office/drawing/2014/main" val="1194489336"/>
                    </a:ext>
                  </a:extLst>
                </a:gridCol>
                <a:gridCol w="208280">
                  <a:extLst>
                    <a:ext uri="{9D8B030D-6E8A-4147-A177-3AD203B41FA5}">
                      <a16:colId xmlns:a16="http://schemas.microsoft.com/office/drawing/2014/main" val="2704550352"/>
                    </a:ext>
                  </a:extLst>
                </a:gridCol>
                <a:gridCol w="208280">
                  <a:extLst>
                    <a:ext uri="{9D8B030D-6E8A-4147-A177-3AD203B41FA5}">
                      <a16:colId xmlns:a16="http://schemas.microsoft.com/office/drawing/2014/main" val="4154252449"/>
                    </a:ext>
                  </a:extLst>
                </a:gridCol>
                <a:gridCol w="208280">
                  <a:extLst>
                    <a:ext uri="{9D8B030D-6E8A-4147-A177-3AD203B41FA5}">
                      <a16:colId xmlns:a16="http://schemas.microsoft.com/office/drawing/2014/main" val="2708530350"/>
                    </a:ext>
                  </a:extLst>
                </a:gridCol>
                <a:gridCol w="208280">
                  <a:extLst>
                    <a:ext uri="{9D8B030D-6E8A-4147-A177-3AD203B41FA5}">
                      <a16:colId xmlns:a16="http://schemas.microsoft.com/office/drawing/2014/main" val="3654939514"/>
                    </a:ext>
                  </a:extLst>
                </a:gridCol>
                <a:gridCol w="208280">
                  <a:extLst>
                    <a:ext uri="{9D8B030D-6E8A-4147-A177-3AD203B41FA5}">
                      <a16:colId xmlns:a16="http://schemas.microsoft.com/office/drawing/2014/main" val="1233101391"/>
                    </a:ext>
                  </a:extLst>
                </a:gridCol>
                <a:gridCol w="208280">
                  <a:extLst>
                    <a:ext uri="{9D8B030D-6E8A-4147-A177-3AD203B41FA5}">
                      <a16:colId xmlns:a16="http://schemas.microsoft.com/office/drawing/2014/main" val="3229759469"/>
                    </a:ext>
                  </a:extLst>
                </a:gridCol>
                <a:gridCol w="208280">
                  <a:extLst>
                    <a:ext uri="{9D8B030D-6E8A-4147-A177-3AD203B41FA5}">
                      <a16:colId xmlns:a16="http://schemas.microsoft.com/office/drawing/2014/main" val="685018683"/>
                    </a:ext>
                  </a:extLst>
                </a:gridCol>
                <a:gridCol w="208280">
                  <a:extLst>
                    <a:ext uri="{9D8B030D-6E8A-4147-A177-3AD203B41FA5}">
                      <a16:colId xmlns:a16="http://schemas.microsoft.com/office/drawing/2014/main" val="1369977325"/>
                    </a:ext>
                  </a:extLst>
                </a:gridCol>
                <a:gridCol w="208280">
                  <a:extLst>
                    <a:ext uri="{9D8B030D-6E8A-4147-A177-3AD203B41FA5}">
                      <a16:colId xmlns:a16="http://schemas.microsoft.com/office/drawing/2014/main" val="3625198370"/>
                    </a:ext>
                  </a:extLst>
                </a:gridCol>
                <a:gridCol w="208280">
                  <a:extLst>
                    <a:ext uri="{9D8B030D-6E8A-4147-A177-3AD203B41FA5}">
                      <a16:colId xmlns:a16="http://schemas.microsoft.com/office/drawing/2014/main" val="3045037254"/>
                    </a:ext>
                  </a:extLst>
                </a:gridCol>
                <a:gridCol w="208280">
                  <a:extLst>
                    <a:ext uri="{9D8B030D-6E8A-4147-A177-3AD203B41FA5}">
                      <a16:colId xmlns:a16="http://schemas.microsoft.com/office/drawing/2014/main" val="1373248254"/>
                    </a:ext>
                  </a:extLst>
                </a:gridCol>
                <a:gridCol w="208280">
                  <a:extLst>
                    <a:ext uri="{9D8B030D-6E8A-4147-A177-3AD203B41FA5}">
                      <a16:colId xmlns:a16="http://schemas.microsoft.com/office/drawing/2014/main" val="2974940892"/>
                    </a:ext>
                  </a:extLst>
                </a:gridCol>
                <a:gridCol w="208280">
                  <a:extLst>
                    <a:ext uri="{9D8B030D-6E8A-4147-A177-3AD203B41FA5}">
                      <a16:colId xmlns:a16="http://schemas.microsoft.com/office/drawing/2014/main" val="2853432021"/>
                    </a:ext>
                  </a:extLst>
                </a:gridCol>
                <a:gridCol w="208280">
                  <a:extLst>
                    <a:ext uri="{9D8B030D-6E8A-4147-A177-3AD203B41FA5}">
                      <a16:colId xmlns:a16="http://schemas.microsoft.com/office/drawing/2014/main" val="547116115"/>
                    </a:ext>
                  </a:extLst>
                </a:gridCol>
                <a:gridCol w="208280">
                  <a:extLst>
                    <a:ext uri="{9D8B030D-6E8A-4147-A177-3AD203B41FA5}">
                      <a16:colId xmlns:a16="http://schemas.microsoft.com/office/drawing/2014/main" val="2744254016"/>
                    </a:ext>
                  </a:extLst>
                </a:gridCol>
                <a:gridCol w="208280">
                  <a:extLst>
                    <a:ext uri="{9D8B030D-6E8A-4147-A177-3AD203B41FA5}">
                      <a16:colId xmlns:a16="http://schemas.microsoft.com/office/drawing/2014/main" val="4206131528"/>
                    </a:ext>
                  </a:extLst>
                </a:gridCol>
                <a:gridCol w="208280">
                  <a:extLst>
                    <a:ext uri="{9D8B030D-6E8A-4147-A177-3AD203B41FA5}">
                      <a16:colId xmlns:a16="http://schemas.microsoft.com/office/drawing/2014/main" val="137578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46471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YOLO - 2019-08-05 18:32:27</a:t>
                      </a:r>
                      <a:r>
                        <a:rPr kumimoji="0" lang="vi-VN" sz="1000" b="0" i="0" u="none" strike="noStrike" kern="1200" cap="none" spc="0" normalizeH="0" baseline="0" noProof="0">
                          <a:ln>
                            <a:noFill/>
                          </a:ln>
                          <a:solidFill>
                            <a:prstClr val="black"/>
                          </a:solidFill>
                          <a:effectLst/>
                          <a:uLnTx/>
                          <a:uFillTx/>
                          <a:latin typeface="+mn-lt"/>
                          <a:ea typeface="+mn-ea"/>
                          <a:cs typeface="+mn-cs"/>
                        </a:rPr>
                        <a:t> 
 XÍCH LÔ VIỆT CHẶT CHÉM KHÁCH NHẬT 5km 2,9tr :'( 
Dù bị xích lô "chặt chém" 2,9 triệu nhưng du khách người Nhật vẫn một mực nói lời xin lỗi. Nhìn cách hành xử của cụ ông 83 tuổi khiến nhiều người Việt thấy hổ thẹn.
#tin #crs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08/06/2019 13:25:52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09943610"/>
                  </a:ext>
                </a:extLst>
              </a:tr>
            </a:tbl>
          </a:graphicData>
        </a:graphic>
      </p:graphicFrame>
      <p:sp>
        <p:nvSpPr>
          <p:cNvPr id="4" name="Text Placeholder 3">
            <a:extLst>
              <a:ext uri="{FF2B5EF4-FFF2-40B4-BE49-F238E27FC236}">
                <a16:creationId xmlns:a16="http://schemas.microsoft.com/office/drawing/2014/main" id="{617C488B-E562-4982-B545-06832F6094D7}"/>
              </a:ext>
            </a:extLst>
          </p:cNvPr>
          <p:cNvSpPr>
            <a:spLocks noGrp="1"/>
          </p:cNvSpPr>
          <p:nvPr>
            <p:ph type="body" sz="quarter" idx="14"/>
          </p:nvPr>
        </p:nvSpPr>
        <p:spPr/>
        <p:txBody>
          <a:bodyPr/>
          <a:lstStyle/>
          <a:p>
            <a:r>
              <a:rPr lang="en-US"/>
              <a:t>08/05/2019 - 08/05/2019</a:t>
            </a:r>
          </a:p>
        </p:txBody>
      </p:sp>
    </p:spTree>
    <p:extLst>
      <p:ext uri="{BB962C8B-B14F-4D97-AF65-F5344CB8AC3E}">
        <p14:creationId xmlns:p14="http://schemas.microsoft.com/office/powerpoint/2010/main" val="798651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DF1E6-DBFD-439D-BB5E-314AD08861AC}"/>
              </a:ext>
            </a:extLst>
          </p:cNvPr>
          <p:cNvSpPr>
            <a:spLocks noGrp="1"/>
          </p:cNvSpPr>
          <p:nvPr>
            <p:ph type="title"/>
          </p:nvPr>
        </p:nvSpPr>
        <p:spPr/>
        <p:txBody>
          <a:bodyPr/>
          <a:lstStyle/>
          <a:p>
            <a:r>
              <a:rPr lang="en-US"/>
              <a:t>Facebook Own Posts Table | YOLO - 6 of 17</a:t>
            </a:r>
          </a:p>
        </p:txBody>
      </p:sp>
      <p:graphicFrame>
        <p:nvGraphicFramePr>
          <p:cNvPr id="5" name="Table Placeholder 4">
            <a:extLst>
              <a:ext uri="{FF2B5EF4-FFF2-40B4-BE49-F238E27FC236}">
                <a16:creationId xmlns:a16="http://schemas.microsoft.com/office/drawing/2014/main" id="{1DEB280D-BCCF-434A-A3F3-A6B31E700290}"/>
              </a:ext>
            </a:extLst>
          </p:cNvPr>
          <p:cNvGraphicFramePr>
            <a:graphicFrameLocks noGrp="1"/>
          </p:cNvGraphicFramePr>
          <p:nvPr>
            <p:ph type="tbl" sz="quarter" idx="13"/>
            <p:extLst>
              <p:ext uri="{D42A27DB-BD31-4B8C-83A1-F6EECF244321}">
                <p14:modId xmlns:p14="http://schemas.microsoft.com/office/powerpoint/2010/main" val="2510122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21589114"/>
                    </a:ext>
                  </a:extLst>
                </a:gridCol>
                <a:gridCol w="905256">
                  <a:extLst>
                    <a:ext uri="{9D8B030D-6E8A-4147-A177-3AD203B41FA5}">
                      <a16:colId xmlns:a16="http://schemas.microsoft.com/office/drawing/2014/main" val="645831176"/>
                    </a:ext>
                  </a:extLst>
                </a:gridCol>
                <a:gridCol w="246888">
                  <a:extLst>
                    <a:ext uri="{9D8B030D-6E8A-4147-A177-3AD203B41FA5}">
                      <a16:colId xmlns:a16="http://schemas.microsoft.com/office/drawing/2014/main" val="1709962965"/>
                    </a:ext>
                  </a:extLst>
                </a:gridCol>
                <a:gridCol w="208280">
                  <a:extLst>
                    <a:ext uri="{9D8B030D-6E8A-4147-A177-3AD203B41FA5}">
                      <a16:colId xmlns:a16="http://schemas.microsoft.com/office/drawing/2014/main" val="2146199297"/>
                    </a:ext>
                  </a:extLst>
                </a:gridCol>
                <a:gridCol w="208280">
                  <a:extLst>
                    <a:ext uri="{9D8B030D-6E8A-4147-A177-3AD203B41FA5}">
                      <a16:colId xmlns:a16="http://schemas.microsoft.com/office/drawing/2014/main" val="741509175"/>
                    </a:ext>
                  </a:extLst>
                </a:gridCol>
                <a:gridCol w="208280">
                  <a:extLst>
                    <a:ext uri="{9D8B030D-6E8A-4147-A177-3AD203B41FA5}">
                      <a16:colId xmlns:a16="http://schemas.microsoft.com/office/drawing/2014/main" val="2831805419"/>
                    </a:ext>
                  </a:extLst>
                </a:gridCol>
                <a:gridCol w="208280">
                  <a:extLst>
                    <a:ext uri="{9D8B030D-6E8A-4147-A177-3AD203B41FA5}">
                      <a16:colId xmlns:a16="http://schemas.microsoft.com/office/drawing/2014/main" val="2213756244"/>
                    </a:ext>
                  </a:extLst>
                </a:gridCol>
                <a:gridCol w="208280">
                  <a:extLst>
                    <a:ext uri="{9D8B030D-6E8A-4147-A177-3AD203B41FA5}">
                      <a16:colId xmlns:a16="http://schemas.microsoft.com/office/drawing/2014/main" val="384931442"/>
                    </a:ext>
                  </a:extLst>
                </a:gridCol>
                <a:gridCol w="208280">
                  <a:extLst>
                    <a:ext uri="{9D8B030D-6E8A-4147-A177-3AD203B41FA5}">
                      <a16:colId xmlns:a16="http://schemas.microsoft.com/office/drawing/2014/main" val="61464125"/>
                    </a:ext>
                  </a:extLst>
                </a:gridCol>
                <a:gridCol w="208280">
                  <a:extLst>
                    <a:ext uri="{9D8B030D-6E8A-4147-A177-3AD203B41FA5}">
                      <a16:colId xmlns:a16="http://schemas.microsoft.com/office/drawing/2014/main" val="4255032819"/>
                    </a:ext>
                  </a:extLst>
                </a:gridCol>
                <a:gridCol w="208280">
                  <a:extLst>
                    <a:ext uri="{9D8B030D-6E8A-4147-A177-3AD203B41FA5}">
                      <a16:colId xmlns:a16="http://schemas.microsoft.com/office/drawing/2014/main" val="1937697118"/>
                    </a:ext>
                  </a:extLst>
                </a:gridCol>
                <a:gridCol w="208280">
                  <a:extLst>
                    <a:ext uri="{9D8B030D-6E8A-4147-A177-3AD203B41FA5}">
                      <a16:colId xmlns:a16="http://schemas.microsoft.com/office/drawing/2014/main" val="2899853781"/>
                    </a:ext>
                  </a:extLst>
                </a:gridCol>
                <a:gridCol w="208280">
                  <a:extLst>
                    <a:ext uri="{9D8B030D-6E8A-4147-A177-3AD203B41FA5}">
                      <a16:colId xmlns:a16="http://schemas.microsoft.com/office/drawing/2014/main" val="1812942768"/>
                    </a:ext>
                  </a:extLst>
                </a:gridCol>
                <a:gridCol w="208280">
                  <a:extLst>
                    <a:ext uri="{9D8B030D-6E8A-4147-A177-3AD203B41FA5}">
                      <a16:colId xmlns:a16="http://schemas.microsoft.com/office/drawing/2014/main" val="3889188206"/>
                    </a:ext>
                  </a:extLst>
                </a:gridCol>
                <a:gridCol w="208280">
                  <a:extLst>
                    <a:ext uri="{9D8B030D-6E8A-4147-A177-3AD203B41FA5}">
                      <a16:colId xmlns:a16="http://schemas.microsoft.com/office/drawing/2014/main" val="3611078677"/>
                    </a:ext>
                  </a:extLst>
                </a:gridCol>
                <a:gridCol w="208280">
                  <a:extLst>
                    <a:ext uri="{9D8B030D-6E8A-4147-A177-3AD203B41FA5}">
                      <a16:colId xmlns:a16="http://schemas.microsoft.com/office/drawing/2014/main" val="3749179983"/>
                    </a:ext>
                  </a:extLst>
                </a:gridCol>
                <a:gridCol w="208280">
                  <a:extLst>
                    <a:ext uri="{9D8B030D-6E8A-4147-A177-3AD203B41FA5}">
                      <a16:colId xmlns:a16="http://schemas.microsoft.com/office/drawing/2014/main" val="3170107178"/>
                    </a:ext>
                  </a:extLst>
                </a:gridCol>
                <a:gridCol w="208280">
                  <a:extLst>
                    <a:ext uri="{9D8B030D-6E8A-4147-A177-3AD203B41FA5}">
                      <a16:colId xmlns:a16="http://schemas.microsoft.com/office/drawing/2014/main" val="3984863984"/>
                    </a:ext>
                  </a:extLst>
                </a:gridCol>
                <a:gridCol w="208280">
                  <a:extLst>
                    <a:ext uri="{9D8B030D-6E8A-4147-A177-3AD203B41FA5}">
                      <a16:colId xmlns:a16="http://schemas.microsoft.com/office/drawing/2014/main" val="1033951169"/>
                    </a:ext>
                  </a:extLst>
                </a:gridCol>
                <a:gridCol w="208280">
                  <a:extLst>
                    <a:ext uri="{9D8B030D-6E8A-4147-A177-3AD203B41FA5}">
                      <a16:colId xmlns:a16="http://schemas.microsoft.com/office/drawing/2014/main" val="2016826686"/>
                    </a:ext>
                  </a:extLst>
                </a:gridCol>
                <a:gridCol w="208280">
                  <a:extLst>
                    <a:ext uri="{9D8B030D-6E8A-4147-A177-3AD203B41FA5}">
                      <a16:colId xmlns:a16="http://schemas.microsoft.com/office/drawing/2014/main" val="874040762"/>
                    </a:ext>
                  </a:extLst>
                </a:gridCol>
                <a:gridCol w="208280">
                  <a:extLst>
                    <a:ext uri="{9D8B030D-6E8A-4147-A177-3AD203B41FA5}">
                      <a16:colId xmlns:a16="http://schemas.microsoft.com/office/drawing/2014/main" val="3466494567"/>
                    </a:ext>
                  </a:extLst>
                </a:gridCol>
                <a:gridCol w="208280">
                  <a:extLst>
                    <a:ext uri="{9D8B030D-6E8A-4147-A177-3AD203B41FA5}">
                      <a16:colId xmlns:a16="http://schemas.microsoft.com/office/drawing/2014/main" val="1175876479"/>
                    </a:ext>
                  </a:extLst>
                </a:gridCol>
                <a:gridCol w="208280">
                  <a:extLst>
                    <a:ext uri="{9D8B030D-6E8A-4147-A177-3AD203B41FA5}">
                      <a16:colId xmlns:a16="http://schemas.microsoft.com/office/drawing/2014/main" val="3174613427"/>
                    </a:ext>
                  </a:extLst>
                </a:gridCol>
                <a:gridCol w="208280">
                  <a:extLst>
                    <a:ext uri="{9D8B030D-6E8A-4147-A177-3AD203B41FA5}">
                      <a16:colId xmlns:a16="http://schemas.microsoft.com/office/drawing/2014/main" val="603150989"/>
                    </a:ext>
                  </a:extLst>
                </a:gridCol>
                <a:gridCol w="208280">
                  <a:extLst>
                    <a:ext uri="{9D8B030D-6E8A-4147-A177-3AD203B41FA5}">
                      <a16:colId xmlns:a16="http://schemas.microsoft.com/office/drawing/2014/main" val="1809561868"/>
                    </a:ext>
                  </a:extLst>
                </a:gridCol>
                <a:gridCol w="208280">
                  <a:extLst>
                    <a:ext uri="{9D8B030D-6E8A-4147-A177-3AD203B41FA5}">
                      <a16:colId xmlns:a16="http://schemas.microsoft.com/office/drawing/2014/main" val="629475198"/>
                    </a:ext>
                  </a:extLst>
                </a:gridCol>
                <a:gridCol w="208280">
                  <a:extLst>
                    <a:ext uri="{9D8B030D-6E8A-4147-A177-3AD203B41FA5}">
                      <a16:colId xmlns:a16="http://schemas.microsoft.com/office/drawing/2014/main" val="3742674546"/>
                    </a:ext>
                  </a:extLst>
                </a:gridCol>
                <a:gridCol w="208280">
                  <a:extLst>
                    <a:ext uri="{9D8B030D-6E8A-4147-A177-3AD203B41FA5}">
                      <a16:colId xmlns:a16="http://schemas.microsoft.com/office/drawing/2014/main" val="2109822137"/>
                    </a:ext>
                  </a:extLst>
                </a:gridCol>
                <a:gridCol w="208280">
                  <a:extLst>
                    <a:ext uri="{9D8B030D-6E8A-4147-A177-3AD203B41FA5}">
                      <a16:colId xmlns:a16="http://schemas.microsoft.com/office/drawing/2014/main" val="3413354876"/>
                    </a:ext>
                  </a:extLst>
                </a:gridCol>
                <a:gridCol w="208280">
                  <a:extLst>
                    <a:ext uri="{9D8B030D-6E8A-4147-A177-3AD203B41FA5}">
                      <a16:colId xmlns:a16="http://schemas.microsoft.com/office/drawing/2014/main" val="903060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92325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YOLO - 2019-08-05 18:16:54</a:t>
                      </a:r>
                      <a:r>
                        <a:rPr kumimoji="0" lang="vi-VN" sz="1000" b="0" i="0" u="none" strike="noStrike" kern="1200" cap="none" spc="0" normalizeH="0" baseline="0" noProof="0">
                          <a:ln>
                            <a:noFill/>
                          </a:ln>
                          <a:solidFill>
                            <a:prstClr val="black"/>
                          </a:solidFill>
                          <a:effectLst/>
                          <a:uLnTx/>
                          <a:uFillTx/>
                          <a:latin typeface="+mn-lt"/>
                          <a:ea typeface="+mn-ea"/>
                          <a:cs typeface="+mn-cs"/>
                        </a:rPr>
                        <a:t> 
 Coi thường sức mạnh của dòng nước lũ, tài xế phải trả giá đắt cho suy nghĩ của mình :'( 
Cả cái xe to lớn tiền tỷ bị dòng nước cuốn đi mà mọi người chỉ biết đứng nhìn! 
#tin  #crs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08/06/2019 13:25:52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97518899"/>
                  </a:ext>
                </a:extLst>
              </a:tr>
            </a:tbl>
          </a:graphicData>
        </a:graphic>
      </p:graphicFrame>
      <p:sp>
        <p:nvSpPr>
          <p:cNvPr id="4" name="Text Placeholder 3">
            <a:extLst>
              <a:ext uri="{FF2B5EF4-FFF2-40B4-BE49-F238E27FC236}">
                <a16:creationId xmlns:a16="http://schemas.microsoft.com/office/drawing/2014/main" id="{0CCD24C4-DBF8-4392-881F-C1FC18CF3B91}"/>
              </a:ext>
            </a:extLst>
          </p:cNvPr>
          <p:cNvSpPr>
            <a:spLocks noGrp="1"/>
          </p:cNvSpPr>
          <p:nvPr>
            <p:ph type="body" sz="quarter" idx="14"/>
          </p:nvPr>
        </p:nvSpPr>
        <p:spPr/>
        <p:txBody>
          <a:bodyPr/>
          <a:lstStyle/>
          <a:p>
            <a:r>
              <a:rPr lang="en-US"/>
              <a:t>08/05/2019 - 08/05/2019</a:t>
            </a:r>
          </a:p>
        </p:txBody>
      </p:sp>
    </p:spTree>
    <p:extLst>
      <p:ext uri="{BB962C8B-B14F-4D97-AF65-F5344CB8AC3E}">
        <p14:creationId xmlns:p14="http://schemas.microsoft.com/office/powerpoint/2010/main" val="228602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B22C7-D695-42E5-BF71-E067612E9058}"/>
              </a:ext>
            </a:extLst>
          </p:cNvPr>
          <p:cNvSpPr>
            <a:spLocks noGrp="1"/>
          </p:cNvSpPr>
          <p:nvPr>
            <p:ph type="title"/>
          </p:nvPr>
        </p:nvSpPr>
        <p:spPr/>
        <p:txBody>
          <a:bodyPr/>
          <a:lstStyle/>
          <a:p>
            <a:r>
              <a:rPr lang="en-US"/>
              <a:t>Facebook Own Posts Table | YOLO - 7 of 17</a:t>
            </a:r>
          </a:p>
        </p:txBody>
      </p:sp>
      <p:graphicFrame>
        <p:nvGraphicFramePr>
          <p:cNvPr id="5" name="Table Placeholder 4">
            <a:extLst>
              <a:ext uri="{FF2B5EF4-FFF2-40B4-BE49-F238E27FC236}">
                <a16:creationId xmlns:a16="http://schemas.microsoft.com/office/drawing/2014/main" id="{D248302C-0E31-4448-BD9B-E371B72DABBA}"/>
              </a:ext>
            </a:extLst>
          </p:cNvPr>
          <p:cNvGraphicFramePr>
            <a:graphicFrameLocks noGrp="1"/>
          </p:cNvGraphicFramePr>
          <p:nvPr>
            <p:ph type="tbl" sz="quarter" idx="13"/>
            <p:extLst>
              <p:ext uri="{D42A27DB-BD31-4B8C-83A1-F6EECF244321}">
                <p14:modId xmlns:p14="http://schemas.microsoft.com/office/powerpoint/2010/main" val="236574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02541112"/>
                    </a:ext>
                  </a:extLst>
                </a:gridCol>
                <a:gridCol w="905256">
                  <a:extLst>
                    <a:ext uri="{9D8B030D-6E8A-4147-A177-3AD203B41FA5}">
                      <a16:colId xmlns:a16="http://schemas.microsoft.com/office/drawing/2014/main" val="2712122765"/>
                    </a:ext>
                  </a:extLst>
                </a:gridCol>
                <a:gridCol w="246888">
                  <a:extLst>
                    <a:ext uri="{9D8B030D-6E8A-4147-A177-3AD203B41FA5}">
                      <a16:colId xmlns:a16="http://schemas.microsoft.com/office/drawing/2014/main" val="931351746"/>
                    </a:ext>
                  </a:extLst>
                </a:gridCol>
                <a:gridCol w="208280">
                  <a:extLst>
                    <a:ext uri="{9D8B030D-6E8A-4147-A177-3AD203B41FA5}">
                      <a16:colId xmlns:a16="http://schemas.microsoft.com/office/drawing/2014/main" val="2799603894"/>
                    </a:ext>
                  </a:extLst>
                </a:gridCol>
                <a:gridCol w="208280">
                  <a:extLst>
                    <a:ext uri="{9D8B030D-6E8A-4147-A177-3AD203B41FA5}">
                      <a16:colId xmlns:a16="http://schemas.microsoft.com/office/drawing/2014/main" val="1657723845"/>
                    </a:ext>
                  </a:extLst>
                </a:gridCol>
                <a:gridCol w="208280">
                  <a:extLst>
                    <a:ext uri="{9D8B030D-6E8A-4147-A177-3AD203B41FA5}">
                      <a16:colId xmlns:a16="http://schemas.microsoft.com/office/drawing/2014/main" val="3409975303"/>
                    </a:ext>
                  </a:extLst>
                </a:gridCol>
                <a:gridCol w="208280">
                  <a:extLst>
                    <a:ext uri="{9D8B030D-6E8A-4147-A177-3AD203B41FA5}">
                      <a16:colId xmlns:a16="http://schemas.microsoft.com/office/drawing/2014/main" val="721353508"/>
                    </a:ext>
                  </a:extLst>
                </a:gridCol>
                <a:gridCol w="208280">
                  <a:extLst>
                    <a:ext uri="{9D8B030D-6E8A-4147-A177-3AD203B41FA5}">
                      <a16:colId xmlns:a16="http://schemas.microsoft.com/office/drawing/2014/main" val="3409403097"/>
                    </a:ext>
                  </a:extLst>
                </a:gridCol>
                <a:gridCol w="208280">
                  <a:extLst>
                    <a:ext uri="{9D8B030D-6E8A-4147-A177-3AD203B41FA5}">
                      <a16:colId xmlns:a16="http://schemas.microsoft.com/office/drawing/2014/main" val="3540786888"/>
                    </a:ext>
                  </a:extLst>
                </a:gridCol>
                <a:gridCol w="208280">
                  <a:extLst>
                    <a:ext uri="{9D8B030D-6E8A-4147-A177-3AD203B41FA5}">
                      <a16:colId xmlns:a16="http://schemas.microsoft.com/office/drawing/2014/main" val="254671752"/>
                    </a:ext>
                  </a:extLst>
                </a:gridCol>
                <a:gridCol w="208280">
                  <a:extLst>
                    <a:ext uri="{9D8B030D-6E8A-4147-A177-3AD203B41FA5}">
                      <a16:colId xmlns:a16="http://schemas.microsoft.com/office/drawing/2014/main" val="1710807467"/>
                    </a:ext>
                  </a:extLst>
                </a:gridCol>
                <a:gridCol w="208280">
                  <a:extLst>
                    <a:ext uri="{9D8B030D-6E8A-4147-A177-3AD203B41FA5}">
                      <a16:colId xmlns:a16="http://schemas.microsoft.com/office/drawing/2014/main" val="2119855917"/>
                    </a:ext>
                  </a:extLst>
                </a:gridCol>
                <a:gridCol w="208280">
                  <a:extLst>
                    <a:ext uri="{9D8B030D-6E8A-4147-A177-3AD203B41FA5}">
                      <a16:colId xmlns:a16="http://schemas.microsoft.com/office/drawing/2014/main" val="3086160475"/>
                    </a:ext>
                  </a:extLst>
                </a:gridCol>
                <a:gridCol w="208280">
                  <a:extLst>
                    <a:ext uri="{9D8B030D-6E8A-4147-A177-3AD203B41FA5}">
                      <a16:colId xmlns:a16="http://schemas.microsoft.com/office/drawing/2014/main" val="3366950332"/>
                    </a:ext>
                  </a:extLst>
                </a:gridCol>
                <a:gridCol w="208280">
                  <a:extLst>
                    <a:ext uri="{9D8B030D-6E8A-4147-A177-3AD203B41FA5}">
                      <a16:colId xmlns:a16="http://schemas.microsoft.com/office/drawing/2014/main" val="2007546155"/>
                    </a:ext>
                  </a:extLst>
                </a:gridCol>
                <a:gridCol w="208280">
                  <a:extLst>
                    <a:ext uri="{9D8B030D-6E8A-4147-A177-3AD203B41FA5}">
                      <a16:colId xmlns:a16="http://schemas.microsoft.com/office/drawing/2014/main" val="2357764956"/>
                    </a:ext>
                  </a:extLst>
                </a:gridCol>
                <a:gridCol w="208280">
                  <a:extLst>
                    <a:ext uri="{9D8B030D-6E8A-4147-A177-3AD203B41FA5}">
                      <a16:colId xmlns:a16="http://schemas.microsoft.com/office/drawing/2014/main" val="3441089788"/>
                    </a:ext>
                  </a:extLst>
                </a:gridCol>
                <a:gridCol w="208280">
                  <a:extLst>
                    <a:ext uri="{9D8B030D-6E8A-4147-A177-3AD203B41FA5}">
                      <a16:colId xmlns:a16="http://schemas.microsoft.com/office/drawing/2014/main" val="2617300840"/>
                    </a:ext>
                  </a:extLst>
                </a:gridCol>
                <a:gridCol w="208280">
                  <a:extLst>
                    <a:ext uri="{9D8B030D-6E8A-4147-A177-3AD203B41FA5}">
                      <a16:colId xmlns:a16="http://schemas.microsoft.com/office/drawing/2014/main" val="246326887"/>
                    </a:ext>
                  </a:extLst>
                </a:gridCol>
                <a:gridCol w="208280">
                  <a:extLst>
                    <a:ext uri="{9D8B030D-6E8A-4147-A177-3AD203B41FA5}">
                      <a16:colId xmlns:a16="http://schemas.microsoft.com/office/drawing/2014/main" val="3633882260"/>
                    </a:ext>
                  </a:extLst>
                </a:gridCol>
                <a:gridCol w="208280">
                  <a:extLst>
                    <a:ext uri="{9D8B030D-6E8A-4147-A177-3AD203B41FA5}">
                      <a16:colId xmlns:a16="http://schemas.microsoft.com/office/drawing/2014/main" val="3609617815"/>
                    </a:ext>
                  </a:extLst>
                </a:gridCol>
                <a:gridCol w="208280">
                  <a:extLst>
                    <a:ext uri="{9D8B030D-6E8A-4147-A177-3AD203B41FA5}">
                      <a16:colId xmlns:a16="http://schemas.microsoft.com/office/drawing/2014/main" val="2412554563"/>
                    </a:ext>
                  </a:extLst>
                </a:gridCol>
                <a:gridCol w="208280">
                  <a:extLst>
                    <a:ext uri="{9D8B030D-6E8A-4147-A177-3AD203B41FA5}">
                      <a16:colId xmlns:a16="http://schemas.microsoft.com/office/drawing/2014/main" val="2975388239"/>
                    </a:ext>
                  </a:extLst>
                </a:gridCol>
                <a:gridCol w="208280">
                  <a:extLst>
                    <a:ext uri="{9D8B030D-6E8A-4147-A177-3AD203B41FA5}">
                      <a16:colId xmlns:a16="http://schemas.microsoft.com/office/drawing/2014/main" val="4181859350"/>
                    </a:ext>
                  </a:extLst>
                </a:gridCol>
                <a:gridCol w="208280">
                  <a:extLst>
                    <a:ext uri="{9D8B030D-6E8A-4147-A177-3AD203B41FA5}">
                      <a16:colId xmlns:a16="http://schemas.microsoft.com/office/drawing/2014/main" val="738411214"/>
                    </a:ext>
                  </a:extLst>
                </a:gridCol>
                <a:gridCol w="208280">
                  <a:extLst>
                    <a:ext uri="{9D8B030D-6E8A-4147-A177-3AD203B41FA5}">
                      <a16:colId xmlns:a16="http://schemas.microsoft.com/office/drawing/2014/main" val="1901322925"/>
                    </a:ext>
                  </a:extLst>
                </a:gridCol>
                <a:gridCol w="208280">
                  <a:extLst>
                    <a:ext uri="{9D8B030D-6E8A-4147-A177-3AD203B41FA5}">
                      <a16:colId xmlns:a16="http://schemas.microsoft.com/office/drawing/2014/main" val="2924114517"/>
                    </a:ext>
                  </a:extLst>
                </a:gridCol>
                <a:gridCol w="208280">
                  <a:extLst>
                    <a:ext uri="{9D8B030D-6E8A-4147-A177-3AD203B41FA5}">
                      <a16:colId xmlns:a16="http://schemas.microsoft.com/office/drawing/2014/main" val="1545221438"/>
                    </a:ext>
                  </a:extLst>
                </a:gridCol>
                <a:gridCol w="208280">
                  <a:extLst>
                    <a:ext uri="{9D8B030D-6E8A-4147-A177-3AD203B41FA5}">
                      <a16:colId xmlns:a16="http://schemas.microsoft.com/office/drawing/2014/main" val="333016659"/>
                    </a:ext>
                  </a:extLst>
                </a:gridCol>
                <a:gridCol w="208280">
                  <a:extLst>
                    <a:ext uri="{9D8B030D-6E8A-4147-A177-3AD203B41FA5}">
                      <a16:colId xmlns:a16="http://schemas.microsoft.com/office/drawing/2014/main" val="1411508009"/>
                    </a:ext>
                  </a:extLst>
                </a:gridCol>
                <a:gridCol w="208280">
                  <a:extLst>
                    <a:ext uri="{9D8B030D-6E8A-4147-A177-3AD203B41FA5}">
                      <a16:colId xmlns:a16="http://schemas.microsoft.com/office/drawing/2014/main" val="3491961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4462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YOLO - 2019-08-05 17:43:05</a:t>
                      </a:r>
                      <a:r>
                        <a:rPr kumimoji="0" lang="vi-VN" sz="1000" b="0" i="0" u="none" strike="noStrike" kern="1200" cap="none" spc="0" normalizeH="0" baseline="0" noProof="0">
                          <a:ln>
                            <a:noFill/>
                          </a:ln>
                          <a:solidFill>
                            <a:prstClr val="black"/>
                          </a:solidFill>
                          <a:effectLst/>
                          <a:uLnTx/>
                          <a:uFillTx/>
                          <a:latin typeface="+mn-lt"/>
                          <a:ea typeface="+mn-ea"/>
                          <a:cs typeface="+mn-cs"/>
                        </a:rPr>
                        <a:t> 
 Chụp ảnh cùng fan mà có tâm quá trời luôn, chọn góc tới lui để fan được đẹp cùng mình nhất thì thôi ^^ 
#đẹp #crs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08/06/2019 13:25:52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34184985"/>
                  </a:ext>
                </a:extLst>
              </a:tr>
            </a:tbl>
          </a:graphicData>
        </a:graphic>
      </p:graphicFrame>
      <p:sp>
        <p:nvSpPr>
          <p:cNvPr id="4" name="Text Placeholder 3">
            <a:extLst>
              <a:ext uri="{FF2B5EF4-FFF2-40B4-BE49-F238E27FC236}">
                <a16:creationId xmlns:a16="http://schemas.microsoft.com/office/drawing/2014/main" id="{8ADAF427-874C-4A4C-BD93-FCC860A8284F}"/>
              </a:ext>
            </a:extLst>
          </p:cNvPr>
          <p:cNvSpPr>
            <a:spLocks noGrp="1"/>
          </p:cNvSpPr>
          <p:nvPr>
            <p:ph type="body" sz="quarter" idx="14"/>
          </p:nvPr>
        </p:nvSpPr>
        <p:spPr/>
        <p:txBody>
          <a:bodyPr/>
          <a:lstStyle/>
          <a:p>
            <a:r>
              <a:rPr lang="en-US"/>
              <a:t>08/05/2019 - 08/05/2019</a:t>
            </a:r>
          </a:p>
        </p:txBody>
      </p:sp>
    </p:spTree>
    <p:extLst>
      <p:ext uri="{BB962C8B-B14F-4D97-AF65-F5344CB8AC3E}">
        <p14:creationId xmlns:p14="http://schemas.microsoft.com/office/powerpoint/2010/main" val="1611027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9C14A-C2FE-4641-8FDA-5C4CA6DF6EA9}"/>
              </a:ext>
            </a:extLst>
          </p:cNvPr>
          <p:cNvSpPr>
            <a:spLocks noGrp="1"/>
          </p:cNvSpPr>
          <p:nvPr>
            <p:ph type="title"/>
          </p:nvPr>
        </p:nvSpPr>
        <p:spPr/>
        <p:txBody>
          <a:bodyPr/>
          <a:lstStyle/>
          <a:p>
            <a:r>
              <a:rPr lang="en-US"/>
              <a:t>Facebook Own Posts Table | YOLO - 8 of 17</a:t>
            </a:r>
          </a:p>
        </p:txBody>
      </p:sp>
      <p:graphicFrame>
        <p:nvGraphicFramePr>
          <p:cNvPr id="5" name="Table Placeholder 4">
            <a:extLst>
              <a:ext uri="{FF2B5EF4-FFF2-40B4-BE49-F238E27FC236}">
                <a16:creationId xmlns:a16="http://schemas.microsoft.com/office/drawing/2014/main" id="{E6C519E5-AC0F-42A6-B674-0FA115E9A93C}"/>
              </a:ext>
            </a:extLst>
          </p:cNvPr>
          <p:cNvGraphicFramePr>
            <a:graphicFrameLocks noGrp="1"/>
          </p:cNvGraphicFramePr>
          <p:nvPr>
            <p:ph type="tbl" sz="quarter" idx="13"/>
            <p:extLst>
              <p:ext uri="{D42A27DB-BD31-4B8C-83A1-F6EECF244321}">
                <p14:modId xmlns:p14="http://schemas.microsoft.com/office/powerpoint/2010/main" val="2121411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52511354"/>
                    </a:ext>
                  </a:extLst>
                </a:gridCol>
                <a:gridCol w="905256">
                  <a:extLst>
                    <a:ext uri="{9D8B030D-6E8A-4147-A177-3AD203B41FA5}">
                      <a16:colId xmlns:a16="http://schemas.microsoft.com/office/drawing/2014/main" val="4067827396"/>
                    </a:ext>
                  </a:extLst>
                </a:gridCol>
                <a:gridCol w="246888">
                  <a:extLst>
                    <a:ext uri="{9D8B030D-6E8A-4147-A177-3AD203B41FA5}">
                      <a16:colId xmlns:a16="http://schemas.microsoft.com/office/drawing/2014/main" val="4066773343"/>
                    </a:ext>
                  </a:extLst>
                </a:gridCol>
                <a:gridCol w="208280">
                  <a:extLst>
                    <a:ext uri="{9D8B030D-6E8A-4147-A177-3AD203B41FA5}">
                      <a16:colId xmlns:a16="http://schemas.microsoft.com/office/drawing/2014/main" val="2365519080"/>
                    </a:ext>
                  </a:extLst>
                </a:gridCol>
                <a:gridCol w="208280">
                  <a:extLst>
                    <a:ext uri="{9D8B030D-6E8A-4147-A177-3AD203B41FA5}">
                      <a16:colId xmlns:a16="http://schemas.microsoft.com/office/drawing/2014/main" val="3873941244"/>
                    </a:ext>
                  </a:extLst>
                </a:gridCol>
                <a:gridCol w="208280">
                  <a:extLst>
                    <a:ext uri="{9D8B030D-6E8A-4147-A177-3AD203B41FA5}">
                      <a16:colId xmlns:a16="http://schemas.microsoft.com/office/drawing/2014/main" val="3559004064"/>
                    </a:ext>
                  </a:extLst>
                </a:gridCol>
                <a:gridCol w="208280">
                  <a:extLst>
                    <a:ext uri="{9D8B030D-6E8A-4147-A177-3AD203B41FA5}">
                      <a16:colId xmlns:a16="http://schemas.microsoft.com/office/drawing/2014/main" val="1034445325"/>
                    </a:ext>
                  </a:extLst>
                </a:gridCol>
                <a:gridCol w="208280">
                  <a:extLst>
                    <a:ext uri="{9D8B030D-6E8A-4147-A177-3AD203B41FA5}">
                      <a16:colId xmlns:a16="http://schemas.microsoft.com/office/drawing/2014/main" val="3105820980"/>
                    </a:ext>
                  </a:extLst>
                </a:gridCol>
                <a:gridCol w="208280">
                  <a:extLst>
                    <a:ext uri="{9D8B030D-6E8A-4147-A177-3AD203B41FA5}">
                      <a16:colId xmlns:a16="http://schemas.microsoft.com/office/drawing/2014/main" val="1581867269"/>
                    </a:ext>
                  </a:extLst>
                </a:gridCol>
                <a:gridCol w="208280">
                  <a:extLst>
                    <a:ext uri="{9D8B030D-6E8A-4147-A177-3AD203B41FA5}">
                      <a16:colId xmlns:a16="http://schemas.microsoft.com/office/drawing/2014/main" val="75936389"/>
                    </a:ext>
                  </a:extLst>
                </a:gridCol>
                <a:gridCol w="208280">
                  <a:extLst>
                    <a:ext uri="{9D8B030D-6E8A-4147-A177-3AD203B41FA5}">
                      <a16:colId xmlns:a16="http://schemas.microsoft.com/office/drawing/2014/main" val="3509016016"/>
                    </a:ext>
                  </a:extLst>
                </a:gridCol>
                <a:gridCol w="208280">
                  <a:extLst>
                    <a:ext uri="{9D8B030D-6E8A-4147-A177-3AD203B41FA5}">
                      <a16:colId xmlns:a16="http://schemas.microsoft.com/office/drawing/2014/main" val="4157864246"/>
                    </a:ext>
                  </a:extLst>
                </a:gridCol>
                <a:gridCol w="208280">
                  <a:extLst>
                    <a:ext uri="{9D8B030D-6E8A-4147-A177-3AD203B41FA5}">
                      <a16:colId xmlns:a16="http://schemas.microsoft.com/office/drawing/2014/main" val="3937114237"/>
                    </a:ext>
                  </a:extLst>
                </a:gridCol>
                <a:gridCol w="208280">
                  <a:extLst>
                    <a:ext uri="{9D8B030D-6E8A-4147-A177-3AD203B41FA5}">
                      <a16:colId xmlns:a16="http://schemas.microsoft.com/office/drawing/2014/main" val="2367250265"/>
                    </a:ext>
                  </a:extLst>
                </a:gridCol>
                <a:gridCol w="208280">
                  <a:extLst>
                    <a:ext uri="{9D8B030D-6E8A-4147-A177-3AD203B41FA5}">
                      <a16:colId xmlns:a16="http://schemas.microsoft.com/office/drawing/2014/main" val="757175915"/>
                    </a:ext>
                  </a:extLst>
                </a:gridCol>
                <a:gridCol w="208280">
                  <a:extLst>
                    <a:ext uri="{9D8B030D-6E8A-4147-A177-3AD203B41FA5}">
                      <a16:colId xmlns:a16="http://schemas.microsoft.com/office/drawing/2014/main" val="2166589646"/>
                    </a:ext>
                  </a:extLst>
                </a:gridCol>
                <a:gridCol w="208280">
                  <a:extLst>
                    <a:ext uri="{9D8B030D-6E8A-4147-A177-3AD203B41FA5}">
                      <a16:colId xmlns:a16="http://schemas.microsoft.com/office/drawing/2014/main" val="3316749403"/>
                    </a:ext>
                  </a:extLst>
                </a:gridCol>
                <a:gridCol w="208280">
                  <a:extLst>
                    <a:ext uri="{9D8B030D-6E8A-4147-A177-3AD203B41FA5}">
                      <a16:colId xmlns:a16="http://schemas.microsoft.com/office/drawing/2014/main" val="22752226"/>
                    </a:ext>
                  </a:extLst>
                </a:gridCol>
                <a:gridCol w="208280">
                  <a:extLst>
                    <a:ext uri="{9D8B030D-6E8A-4147-A177-3AD203B41FA5}">
                      <a16:colId xmlns:a16="http://schemas.microsoft.com/office/drawing/2014/main" val="2379058804"/>
                    </a:ext>
                  </a:extLst>
                </a:gridCol>
                <a:gridCol w="208280">
                  <a:extLst>
                    <a:ext uri="{9D8B030D-6E8A-4147-A177-3AD203B41FA5}">
                      <a16:colId xmlns:a16="http://schemas.microsoft.com/office/drawing/2014/main" val="2097046847"/>
                    </a:ext>
                  </a:extLst>
                </a:gridCol>
                <a:gridCol w="208280">
                  <a:extLst>
                    <a:ext uri="{9D8B030D-6E8A-4147-A177-3AD203B41FA5}">
                      <a16:colId xmlns:a16="http://schemas.microsoft.com/office/drawing/2014/main" val="3881166397"/>
                    </a:ext>
                  </a:extLst>
                </a:gridCol>
                <a:gridCol w="208280">
                  <a:extLst>
                    <a:ext uri="{9D8B030D-6E8A-4147-A177-3AD203B41FA5}">
                      <a16:colId xmlns:a16="http://schemas.microsoft.com/office/drawing/2014/main" val="1888851512"/>
                    </a:ext>
                  </a:extLst>
                </a:gridCol>
                <a:gridCol w="208280">
                  <a:extLst>
                    <a:ext uri="{9D8B030D-6E8A-4147-A177-3AD203B41FA5}">
                      <a16:colId xmlns:a16="http://schemas.microsoft.com/office/drawing/2014/main" val="1596330339"/>
                    </a:ext>
                  </a:extLst>
                </a:gridCol>
                <a:gridCol w="208280">
                  <a:extLst>
                    <a:ext uri="{9D8B030D-6E8A-4147-A177-3AD203B41FA5}">
                      <a16:colId xmlns:a16="http://schemas.microsoft.com/office/drawing/2014/main" val="1988388610"/>
                    </a:ext>
                  </a:extLst>
                </a:gridCol>
                <a:gridCol w="208280">
                  <a:extLst>
                    <a:ext uri="{9D8B030D-6E8A-4147-A177-3AD203B41FA5}">
                      <a16:colId xmlns:a16="http://schemas.microsoft.com/office/drawing/2014/main" val="4101351053"/>
                    </a:ext>
                  </a:extLst>
                </a:gridCol>
                <a:gridCol w="208280">
                  <a:extLst>
                    <a:ext uri="{9D8B030D-6E8A-4147-A177-3AD203B41FA5}">
                      <a16:colId xmlns:a16="http://schemas.microsoft.com/office/drawing/2014/main" val="3485698897"/>
                    </a:ext>
                  </a:extLst>
                </a:gridCol>
                <a:gridCol w="208280">
                  <a:extLst>
                    <a:ext uri="{9D8B030D-6E8A-4147-A177-3AD203B41FA5}">
                      <a16:colId xmlns:a16="http://schemas.microsoft.com/office/drawing/2014/main" val="371192749"/>
                    </a:ext>
                  </a:extLst>
                </a:gridCol>
                <a:gridCol w="208280">
                  <a:extLst>
                    <a:ext uri="{9D8B030D-6E8A-4147-A177-3AD203B41FA5}">
                      <a16:colId xmlns:a16="http://schemas.microsoft.com/office/drawing/2014/main" val="1396165523"/>
                    </a:ext>
                  </a:extLst>
                </a:gridCol>
                <a:gridCol w="208280">
                  <a:extLst>
                    <a:ext uri="{9D8B030D-6E8A-4147-A177-3AD203B41FA5}">
                      <a16:colId xmlns:a16="http://schemas.microsoft.com/office/drawing/2014/main" val="2850924457"/>
                    </a:ext>
                  </a:extLst>
                </a:gridCol>
                <a:gridCol w="208280">
                  <a:extLst>
                    <a:ext uri="{9D8B030D-6E8A-4147-A177-3AD203B41FA5}">
                      <a16:colId xmlns:a16="http://schemas.microsoft.com/office/drawing/2014/main" val="1270107385"/>
                    </a:ext>
                  </a:extLst>
                </a:gridCol>
                <a:gridCol w="208280">
                  <a:extLst>
                    <a:ext uri="{9D8B030D-6E8A-4147-A177-3AD203B41FA5}">
                      <a16:colId xmlns:a16="http://schemas.microsoft.com/office/drawing/2014/main" val="3842463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59618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YOLO - 2019-08-05 16:52:25</a:t>
                      </a:r>
                      <a:r>
                        <a:rPr kumimoji="0" lang="vi-VN" sz="1000" b="0" i="0" u="none" strike="noStrike" kern="1200" cap="none" spc="0" normalizeH="0" baseline="0" noProof="0">
                          <a:ln>
                            <a:noFill/>
                          </a:ln>
                          <a:solidFill>
                            <a:prstClr val="black"/>
                          </a:solidFill>
                          <a:effectLst/>
                          <a:uLnTx/>
                          <a:uFillTx/>
                          <a:latin typeface="+mn-lt"/>
                          <a:ea typeface="+mn-ea"/>
                          <a:cs typeface="+mn-cs"/>
                        </a:rPr>
                        <a:t> 
 Dòng nước chảy xiết như thế mà vẫn cố gắng đi qua. Tài xế liều quá rồi !!!
#tin #crs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08/06/2019 13:25:52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00578178"/>
                  </a:ext>
                </a:extLst>
              </a:tr>
            </a:tbl>
          </a:graphicData>
        </a:graphic>
      </p:graphicFrame>
      <p:sp>
        <p:nvSpPr>
          <p:cNvPr id="4" name="Text Placeholder 3">
            <a:extLst>
              <a:ext uri="{FF2B5EF4-FFF2-40B4-BE49-F238E27FC236}">
                <a16:creationId xmlns:a16="http://schemas.microsoft.com/office/drawing/2014/main" id="{01D37FE9-C70F-4213-9994-4625249801A7}"/>
              </a:ext>
            </a:extLst>
          </p:cNvPr>
          <p:cNvSpPr>
            <a:spLocks noGrp="1"/>
          </p:cNvSpPr>
          <p:nvPr>
            <p:ph type="body" sz="quarter" idx="14"/>
          </p:nvPr>
        </p:nvSpPr>
        <p:spPr/>
        <p:txBody>
          <a:bodyPr/>
          <a:lstStyle/>
          <a:p>
            <a:r>
              <a:rPr lang="en-US"/>
              <a:t>08/05/2019 - 08/05/2019</a:t>
            </a:r>
          </a:p>
        </p:txBody>
      </p:sp>
    </p:spTree>
    <p:extLst>
      <p:ext uri="{BB962C8B-B14F-4D97-AF65-F5344CB8AC3E}">
        <p14:creationId xmlns:p14="http://schemas.microsoft.com/office/powerpoint/2010/main" val="332769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B9C21-918F-45D4-8AFD-EC8F83E677E0}"/>
              </a:ext>
            </a:extLst>
          </p:cNvPr>
          <p:cNvSpPr>
            <a:spLocks noGrp="1"/>
          </p:cNvSpPr>
          <p:nvPr>
            <p:ph type="title"/>
          </p:nvPr>
        </p:nvSpPr>
        <p:spPr/>
        <p:txBody>
          <a:bodyPr/>
          <a:lstStyle/>
          <a:p>
            <a:r>
              <a:rPr lang="en-US"/>
              <a:t>Facebook Own Posts Table | YOLO - 9 of 17</a:t>
            </a:r>
          </a:p>
        </p:txBody>
      </p:sp>
      <p:graphicFrame>
        <p:nvGraphicFramePr>
          <p:cNvPr id="5" name="Table Placeholder 4">
            <a:extLst>
              <a:ext uri="{FF2B5EF4-FFF2-40B4-BE49-F238E27FC236}">
                <a16:creationId xmlns:a16="http://schemas.microsoft.com/office/drawing/2014/main" id="{D7D7ABFE-9634-420E-B7D3-96291D7171D6}"/>
              </a:ext>
            </a:extLst>
          </p:cNvPr>
          <p:cNvGraphicFramePr>
            <a:graphicFrameLocks noGrp="1"/>
          </p:cNvGraphicFramePr>
          <p:nvPr>
            <p:ph type="tbl" sz="quarter" idx="13"/>
            <p:extLst>
              <p:ext uri="{D42A27DB-BD31-4B8C-83A1-F6EECF244321}">
                <p14:modId xmlns:p14="http://schemas.microsoft.com/office/powerpoint/2010/main" val="3104038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09410193"/>
                    </a:ext>
                  </a:extLst>
                </a:gridCol>
                <a:gridCol w="905256">
                  <a:extLst>
                    <a:ext uri="{9D8B030D-6E8A-4147-A177-3AD203B41FA5}">
                      <a16:colId xmlns:a16="http://schemas.microsoft.com/office/drawing/2014/main" val="1850304879"/>
                    </a:ext>
                  </a:extLst>
                </a:gridCol>
                <a:gridCol w="246888">
                  <a:extLst>
                    <a:ext uri="{9D8B030D-6E8A-4147-A177-3AD203B41FA5}">
                      <a16:colId xmlns:a16="http://schemas.microsoft.com/office/drawing/2014/main" val="2503639481"/>
                    </a:ext>
                  </a:extLst>
                </a:gridCol>
                <a:gridCol w="208280">
                  <a:extLst>
                    <a:ext uri="{9D8B030D-6E8A-4147-A177-3AD203B41FA5}">
                      <a16:colId xmlns:a16="http://schemas.microsoft.com/office/drawing/2014/main" val="2269101198"/>
                    </a:ext>
                  </a:extLst>
                </a:gridCol>
                <a:gridCol w="208280">
                  <a:extLst>
                    <a:ext uri="{9D8B030D-6E8A-4147-A177-3AD203B41FA5}">
                      <a16:colId xmlns:a16="http://schemas.microsoft.com/office/drawing/2014/main" val="2610509733"/>
                    </a:ext>
                  </a:extLst>
                </a:gridCol>
                <a:gridCol w="208280">
                  <a:extLst>
                    <a:ext uri="{9D8B030D-6E8A-4147-A177-3AD203B41FA5}">
                      <a16:colId xmlns:a16="http://schemas.microsoft.com/office/drawing/2014/main" val="653994809"/>
                    </a:ext>
                  </a:extLst>
                </a:gridCol>
                <a:gridCol w="208280">
                  <a:extLst>
                    <a:ext uri="{9D8B030D-6E8A-4147-A177-3AD203B41FA5}">
                      <a16:colId xmlns:a16="http://schemas.microsoft.com/office/drawing/2014/main" val="3939104274"/>
                    </a:ext>
                  </a:extLst>
                </a:gridCol>
                <a:gridCol w="208280">
                  <a:extLst>
                    <a:ext uri="{9D8B030D-6E8A-4147-A177-3AD203B41FA5}">
                      <a16:colId xmlns:a16="http://schemas.microsoft.com/office/drawing/2014/main" val="3615970429"/>
                    </a:ext>
                  </a:extLst>
                </a:gridCol>
                <a:gridCol w="208280">
                  <a:extLst>
                    <a:ext uri="{9D8B030D-6E8A-4147-A177-3AD203B41FA5}">
                      <a16:colId xmlns:a16="http://schemas.microsoft.com/office/drawing/2014/main" val="3550623716"/>
                    </a:ext>
                  </a:extLst>
                </a:gridCol>
                <a:gridCol w="208280">
                  <a:extLst>
                    <a:ext uri="{9D8B030D-6E8A-4147-A177-3AD203B41FA5}">
                      <a16:colId xmlns:a16="http://schemas.microsoft.com/office/drawing/2014/main" val="1063832130"/>
                    </a:ext>
                  </a:extLst>
                </a:gridCol>
                <a:gridCol w="208280">
                  <a:extLst>
                    <a:ext uri="{9D8B030D-6E8A-4147-A177-3AD203B41FA5}">
                      <a16:colId xmlns:a16="http://schemas.microsoft.com/office/drawing/2014/main" val="3035301823"/>
                    </a:ext>
                  </a:extLst>
                </a:gridCol>
                <a:gridCol w="208280">
                  <a:extLst>
                    <a:ext uri="{9D8B030D-6E8A-4147-A177-3AD203B41FA5}">
                      <a16:colId xmlns:a16="http://schemas.microsoft.com/office/drawing/2014/main" val="1293715001"/>
                    </a:ext>
                  </a:extLst>
                </a:gridCol>
                <a:gridCol w="208280">
                  <a:extLst>
                    <a:ext uri="{9D8B030D-6E8A-4147-A177-3AD203B41FA5}">
                      <a16:colId xmlns:a16="http://schemas.microsoft.com/office/drawing/2014/main" val="2299256371"/>
                    </a:ext>
                  </a:extLst>
                </a:gridCol>
                <a:gridCol w="208280">
                  <a:extLst>
                    <a:ext uri="{9D8B030D-6E8A-4147-A177-3AD203B41FA5}">
                      <a16:colId xmlns:a16="http://schemas.microsoft.com/office/drawing/2014/main" val="2798567077"/>
                    </a:ext>
                  </a:extLst>
                </a:gridCol>
                <a:gridCol w="208280">
                  <a:extLst>
                    <a:ext uri="{9D8B030D-6E8A-4147-A177-3AD203B41FA5}">
                      <a16:colId xmlns:a16="http://schemas.microsoft.com/office/drawing/2014/main" val="488533981"/>
                    </a:ext>
                  </a:extLst>
                </a:gridCol>
                <a:gridCol w="208280">
                  <a:extLst>
                    <a:ext uri="{9D8B030D-6E8A-4147-A177-3AD203B41FA5}">
                      <a16:colId xmlns:a16="http://schemas.microsoft.com/office/drawing/2014/main" val="772484662"/>
                    </a:ext>
                  </a:extLst>
                </a:gridCol>
                <a:gridCol w="208280">
                  <a:extLst>
                    <a:ext uri="{9D8B030D-6E8A-4147-A177-3AD203B41FA5}">
                      <a16:colId xmlns:a16="http://schemas.microsoft.com/office/drawing/2014/main" val="3595522176"/>
                    </a:ext>
                  </a:extLst>
                </a:gridCol>
                <a:gridCol w="208280">
                  <a:extLst>
                    <a:ext uri="{9D8B030D-6E8A-4147-A177-3AD203B41FA5}">
                      <a16:colId xmlns:a16="http://schemas.microsoft.com/office/drawing/2014/main" val="857116902"/>
                    </a:ext>
                  </a:extLst>
                </a:gridCol>
                <a:gridCol w="208280">
                  <a:extLst>
                    <a:ext uri="{9D8B030D-6E8A-4147-A177-3AD203B41FA5}">
                      <a16:colId xmlns:a16="http://schemas.microsoft.com/office/drawing/2014/main" val="3336667774"/>
                    </a:ext>
                  </a:extLst>
                </a:gridCol>
                <a:gridCol w="208280">
                  <a:extLst>
                    <a:ext uri="{9D8B030D-6E8A-4147-A177-3AD203B41FA5}">
                      <a16:colId xmlns:a16="http://schemas.microsoft.com/office/drawing/2014/main" val="2606772169"/>
                    </a:ext>
                  </a:extLst>
                </a:gridCol>
                <a:gridCol w="208280">
                  <a:extLst>
                    <a:ext uri="{9D8B030D-6E8A-4147-A177-3AD203B41FA5}">
                      <a16:colId xmlns:a16="http://schemas.microsoft.com/office/drawing/2014/main" val="1552872375"/>
                    </a:ext>
                  </a:extLst>
                </a:gridCol>
                <a:gridCol w="208280">
                  <a:extLst>
                    <a:ext uri="{9D8B030D-6E8A-4147-A177-3AD203B41FA5}">
                      <a16:colId xmlns:a16="http://schemas.microsoft.com/office/drawing/2014/main" val="2874790167"/>
                    </a:ext>
                  </a:extLst>
                </a:gridCol>
                <a:gridCol w="208280">
                  <a:extLst>
                    <a:ext uri="{9D8B030D-6E8A-4147-A177-3AD203B41FA5}">
                      <a16:colId xmlns:a16="http://schemas.microsoft.com/office/drawing/2014/main" val="1956750189"/>
                    </a:ext>
                  </a:extLst>
                </a:gridCol>
                <a:gridCol w="208280">
                  <a:extLst>
                    <a:ext uri="{9D8B030D-6E8A-4147-A177-3AD203B41FA5}">
                      <a16:colId xmlns:a16="http://schemas.microsoft.com/office/drawing/2014/main" val="230594044"/>
                    </a:ext>
                  </a:extLst>
                </a:gridCol>
                <a:gridCol w="208280">
                  <a:extLst>
                    <a:ext uri="{9D8B030D-6E8A-4147-A177-3AD203B41FA5}">
                      <a16:colId xmlns:a16="http://schemas.microsoft.com/office/drawing/2014/main" val="4100904480"/>
                    </a:ext>
                  </a:extLst>
                </a:gridCol>
                <a:gridCol w="208280">
                  <a:extLst>
                    <a:ext uri="{9D8B030D-6E8A-4147-A177-3AD203B41FA5}">
                      <a16:colId xmlns:a16="http://schemas.microsoft.com/office/drawing/2014/main" val="3446208366"/>
                    </a:ext>
                  </a:extLst>
                </a:gridCol>
                <a:gridCol w="208280">
                  <a:extLst>
                    <a:ext uri="{9D8B030D-6E8A-4147-A177-3AD203B41FA5}">
                      <a16:colId xmlns:a16="http://schemas.microsoft.com/office/drawing/2014/main" val="2960131946"/>
                    </a:ext>
                  </a:extLst>
                </a:gridCol>
                <a:gridCol w="208280">
                  <a:extLst>
                    <a:ext uri="{9D8B030D-6E8A-4147-A177-3AD203B41FA5}">
                      <a16:colId xmlns:a16="http://schemas.microsoft.com/office/drawing/2014/main" val="2707366036"/>
                    </a:ext>
                  </a:extLst>
                </a:gridCol>
                <a:gridCol w="208280">
                  <a:extLst>
                    <a:ext uri="{9D8B030D-6E8A-4147-A177-3AD203B41FA5}">
                      <a16:colId xmlns:a16="http://schemas.microsoft.com/office/drawing/2014/main" val="4267130472"/>
                    </a:ext>
                  </a:extLst>
                </a:gridCol>
                <a:gridCol w="208280">
                  <a:extLst>
                    <a:ext uri="{9D8B030D-6E8A-4147-A177-3AD203B41FA5}">
                      <a16:colId xmlns:a16="http://schemas.microsoft.com/office/drawing/2014/main" val="2224075037"/>
                    </a:ext>
                  </a:extLst>
                </a:gridCol>
                <a:gridCol w="208280">
                  <a:extLst>
                    <a:ext uri="{9D8B030D-6E8A-4147-A177-3AD203B41FA5}">
                      <a16:colId xmlns:a16="http://schemas.microsoft.com/office/drawing/2014/main" val="584106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12363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YOLO - 2019-08-05 15:25:14</a:t>
                      </a:r>
                      <a:r>
                        <a:rPr kumimoji="0" lang="vi-VN" sz="1000" b="0" i="0" u="none" strike="noStrike" kern="1200" cap="none" spc="0" normalizeH="0" baseline="0" noProof="0">
                          <a:ln>
                            <a:noFill/>
                          </a:ln>
                          <a:solidFill>
                            <a:prstClr val="black"/>
                          </a:solidFill>
                          <a:effectLst/>
                          <a:uLnTx/>
                          <a:uFillTx/>
                          <a:latin typeface="+mn-lt"/>
                          <a:ea typeface="+mn-ea"/>
                          <a:cs typeface="+mn-cs"/>
                        </a:rPr>
                        <a:t> 
 Fan cứng chú Khải đây rồi !!!
Khóc thương chú vì chú bị đi tù nhưng nhất định phải selfie với chú mới chịu cơ &lt;3 &lt;3 &lt;3
- "Ơ! Chú đi tù thật đấy à chú?". 
-"Ừ đúng rồi! Chú đi tù thật!".
- Tập 85 hết phim rồi.
- Hết phim, thế chú lại đi phạm tội tiếp ???
Ôi cười đau cả ruột  = ))) 
#phim #vềnhàđicon #crs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08/06/2019 13:25:52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90043908"/>
                  </a:ext>
                </a:extLst>
              </a:tr>
            </a:tbl>
          </a:graphicData>
        </a:graphic>
      </p:graphicFrame>
      <p:sp>
        <p:nvSpPr>
          <p:cNvPr id="4" name="Text Placeholder 3">
            <a:extLst>
              <a:ext uri="{FF2B5EF4-FFF2-40B4-BE49-F238E27FC236}">
                <a16:creationId xmlns:a16="http://schemas.microsoft.com/office/drawing/2014/main" id="{4B8B6C6C-4F13-4E5E-8004-70831540C1E9}"/>
              </a:ext>
            </a:extLst>
          </p:cNvPr>
          <p:cNvSpPr>
            <a:spLocks noGrp="1"/>
          </p:cNvSpPr>
          <p:nvPr>
            <p:ph type="body" sz="quarter" idx="14"/>
          </p:nvPr>
        </p:nvSpPr>
        <p:spPr/>
        <p:txBody>
          <a:bodyPr/>
          <a:lstStyle/>
          <a:p>
            <a:r>
              <a:rPr lang="en-US"/>
              <a:t>08/05/2019 - 08/05/2019</a:t>
            </a:r>
          </a:p>
        </p:txBody>
      </p:sp>
    </p:spTree>
    <p:extLst>
      <p:ext uri="{BB962C8B-B14F-4D97-AF65-F5344CB8AC3E}">
        <p14:creationId xmlns:p14="http://schemas.microsoft.com/office/powerpoint/2010/main" val="1520521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9A7D9-6AB9-41BD-879F-F465E15027F6}"/>
              </a:ext>
            </a:extLst>
          </p:cNvPr>
          <p:cNvSpPr>
            <a:spLocks noGrp="1"/>
          </p:cNvSpPr>
          <p:nvPr>
            <p:ph type="title"/>
          </p:nvPr>
        </p:nvSpPr>
        <p:spPr/>
        <p:txBody>
          <a:bodyPr/>
          <a:lstStyle/>
          <a:p>
            <a:r>
              <a:rPr lang="en-US"/>
              <a:t>Facebook Own Posts Table | YOLO - 10 of 17</a:t>
            </a:r>
          </a:p>
        </p:txBody>
      </p:sp>
      <p:graphicFrame>
        <p:nvGraphicFramePr>
          <p:cNvPr id="5" name="Table Placeholder 4">
            <a:extLst>
              <a:ext uri="{FF2B5EF4-FFF2-40B4-BE49-F238E27FC236}">
                <a16:creationId xmlns:a16="http://schemas.microsoft.com/office/drawing/2014/main" id="{72CC5900-4FB7-4B65-90F5-5E307BC57D81}"/>
              </a:ext>
            </a:extLst>
          </p:cNvPr>
          <p:cNvGraphicFramePr>
            <a:graphicFrameLocks noGrp="1"/>
          </p:cNvGraphicFramePr>
          <p:nvPr>
            <p:ph type="tbl" sz="quarter" idx="13"/>
            <p:extLst>
              <p:ext uri="{D42A27DB-BD31-4B8C-83A1-F6EECF244321}">
                <p14:modId xmlns:p14="http://schemas.microsoft.com/office/powerpoint/2010/main" val="1222413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4004831"/>
                    </a:ext>
                  </a:extLst>
                </a:gridCol>
                <a:gridCol w="905256">
                  <a:extLst>
                    <a:ext uri="{9D8B030D-6E8A-4147-A177-3AD203B41FA5}">
                      <a16:colId xmlns:a16="http://schemas.microsoft.com/office/drawing/2014/main" val="3511639394"/>
                    </a:ext>
                  </a:extLst>
                </a:gridCol>
                <a:gridCol w="246888">
                  <a:extLst>
                    <a:ext uri="{9D8B030D-6E8A-4147-A177-3AD203B41FA5}">
                      <a16:colId xmlns:a16="http://schemas.microsoft.com/office/drawing/2014/main" val="2663617250"/>
                    </a:ext>
                  </a:extLst>
                </a:gridCol>
                <a:gridCol w="208280">
                  <a:extLst>
                    <a:ext uri="{9D8B030D-6E8A-4147-A177-3AD203B41FA5}">
                      <a16:colId xmlns:a16="http://schemas.microsoft.com/office/drawing/2014/main" val="134386932"/>
                    </a:ext>
                  </a:extLst>
                </a:gridCol>
                <a:gridCol w="208280">
                  <a:extLst>
                    <a:ext uri="{9D8B030D-6E8A-4147-A177-3AD203B41FA5}">
                      <a16:colId xmlns:a16="http://schemas.microsoft.com/office/drawing/2014/main" val="1325331977"/>
                    </a:ext>
                  </a:extLst>
                </a:gridCol>
                <a:gridCol w="208280">
                  <a:extLst>
                    <a:ext uri="{9D8B030D-6E8A-4147-A177-3AD203B41FA5}">
                      <a16:colId xmlns:a16="http://schemas.microsoft.com/office/drawing/2014/main" val="3424010699"/>
                    </a:ext>
                  </a:extLst>
                </a:gridCol>
                <a:gridCol w="208280">
                  <a:extLst>
                    <a:ext uri="{9D8B030D-6E8A-4147-A177-3AD203B41FA5}">
                      <a16:colId xmlns:a16="http://schemas.microsoft.com/office/drawing/2014/main" val="4204278742"/>
                    </a:ext>
                  </a:extLst>
                </a:gridCol>
                <a:gridCol w="208280">
                  <a:extLst>
                    <a:ext uri="{9D8B030D-6E8A-4147-A177-3AD203B41FA5}">
                      <a16:colId xmlns:a16="http://schemas.microsoft.com/office/drawing/2014/main" val="2027365109"/>
                    </a:ext>
                  </a:extLst>
                </a:gridCol>
                <a:gridCol w="208280">
                  <a:extLst>
                    <a:ext uri="{9D8B030D-6E8A-4147-A177-3AD203B41FA5}">
                      <a16:colId xmlns:a16="http://schemas.microsoft.com/office/drawing/2014/main" val="2215706433"/>
                    </a:ext>
                  </a:extLst>
                </a:gridCol>
                <a:gridCol w="208280">
                  <a:extLst>
                    <a:ext uri="{9D8B030D-6E8A-4147-A177-3AD203B41FA5}">
                      <a16:colId xmlns:a16="http://schemas.microsoft.com/office/drawing/2014/main" val="3990497971"/>
                    </a:ext>
                  </a:extLst>
                </a:gridCol>
                <a:gridCol w="208280">
                  <a:extLst>
                    <a:ext uri="{9D8B030D-6E8A-4147-A177-3AD203B41FA5}">
                      <a16:colId xmlns:a16="http://schemas.microsoft.com/office/drawing/2014/main" val="2578257847"/>
                    </a:ext>
                  </a:extLst>
                </a:gridCol>
                <a:gridCol w="208280">
                  <a:extLst>
                    <a:ext uri="{9D8B030D-6E8A-4147-A177-3AD203B41FA5}">
                      <a16:colId xmlns:a16="http://schemas.microsoft.com/office/drawing/2014/main" val="2592848799"/>
                    </a:ext>
                  </a:extLst>
                </a:gridCol>
                <a:gridCol w="208280">
                  <a:extLst>
                    <a:ext uri="{9D8B030D-6E8A-4147-A177-3AD203B41FA5}">
                      <a16:colId xmlns:a16="http://schemas.microsoft.com/office/drawing/2014/main" val="3490891907"/>
                    </a:ext>
                  </a:extLst>
                </a:gridCol>
                <a:gridCol w="208280">
                  <a:extLst>
                    <a:ext uri="{9D8B030D-6E8A-4147-A177-3AD203B41FA5}">
                      <a16:colId xmlns:a16="http://schemas.microsoft.com/office/drawing/2014/main" val="1960471949"/>
                    </a:ext>
                  </a:extLst>
                </a:gridCol>
                <a:gridCol w="208280">
                  <a:extLst>
                    <a:ext uri="{9D8B030D-6E8A-4147-A177-3AD203B41FA5}">
                      <a16:colId xmlns:a16="http://schemas.microsoft.com/office/drawing/2014/main" val="2860808259"/>
                    </a:ext>
                  </a:extLst>
                </a:gridCol>
                <a:gridCol w="208280">
                  <a:extLst>
                    <a:ext uri="{9D8B030D-6E8A-4147-A177-3AD203B41FA5}">
                      <a16:colId xmlns:a16="http://schemas.microsoft.com/office/drawing/2014/main" val="2220312595"/>
                    </a:ext>
                  </a:extLst>
                </a:gridCol>
                <a:gridCol w="208280">
                  <a:extLst>
                    <a:ext uri="{9D8B030D-6E8A-4147-A177-3AD203B41FA5}">
                      <a16:colId xmlns:a16="http://schemas.microsoft.com/office/drawing/2014/main" val="647153046"/>
                    </a:ext>
                  </a:extLst>
                </a:gridCol>
                <a:gridCol w="208280">
                  <a:extLst>
                    <a:ext uri="{9D8B030D-6E8A-4147-A177-3AD203B41FA5}">
                      <a16:colId xmlns:a16="http://schemas.microsoft.com/office/drawing/2014/main" val="1793886375"/>
                    </a:ext>
                  </a:extLst>
                </a:gridCol>
                <a:gridCol w="208280">
                  <a:extLst>
                    <a:ext uri="{9D8B030D-6E8A-4147-A177-3AD203B41FA5}">
                      <a16:colId xmlns:a16="http://schemas.microsoft.com/office/drawing/2014/main" val="2216490945"/>
                    </a:ext>
                  </a:extLst>
                </a:gridCol>
                <a:gridCol w="208280">
                  <a:extLst>
                    <a:ext uri="{9D8B030D-6E8A-4147-A177-3AD203B41FA5}">
                      <a16:colId xmlns:a16="http://schemas.microsoft.com/office/drawing/2014/main" val="1638653802"/>
                    </a:ext>
                  </a:extLst>
                </a:gridCol>
                <a:gridCol w="208280">
                  <a:extLst>
                    <a:ext uri="{9D8B030D-6E8A-4147-A177-3AD203B41FA5}">
                      <a16:colId xmlns:a16="http://schemas.microsoft.com/office/drawing/2014/main" val="1608388077"/>
                    </a:ext>
                  </a:extLst>
                </a:gridCol>
                <a:gridCol w="208280">
                  <a:extLst>
                    <a:ext uri="{9D8B030D-6E8A-4147-A177-3AD203B41FA5}">
                      <a16:colId xmlns:a16="http://schemas.microsoft.com/office/drawing/2014/main" val="234600428"/>
                    </a:ext>
                  </a:extLst>
                </a:gridCol>
                <a:gridCol w="208280">
                  <a:extLst>
                    <a:ext uri="{9D8B030D-6E8A-4147-A177-3AD203B41FA5}">
                      <a16:colId xmlns:a16="http://schemas.microsoft.com/office/drawing/2014/main" val="2484844384"/>
                    </a:ext>
                  </a:extLst>
                </a:gridCol>
                <a:gridCol w="208280">
                  <a:extLst>
                    <a:ext uri="{9D8B030D-6E8A-4147-A177-3AD203B41FA5}">
                      <a16:colId xmlns:a16="http://schemas.microsoft.com/office/drawing/2014/main" val="2894803846"/>
                    </a:ext>
                  </a:extLst>
                </a:gridCol>
                <a:gridCol w="208280">
                  <a:extLst>
                    <a:ext uri="{9D8B030D-6E8A-4147-A177-3AD203B41FA5}">
                      <a16:colId xmlns:a16="http://schemas.microsoft.com/office/drawing/2014/main" val="2362953533"/>
                    </a:ext>
                  </a:extLst>
                </a:gridCol>
                <a:gridCol w="208280">
                  <a:extLst>
                    <a:ext uri="{9D8B030D-6E8A-4147-A177-3AD203B41FA5}">
                      <a16:colId xmlns:a16="http://schemas.microsoft.com/office/drawing/2014/main" val="2829572775"/>
                    </a:ext>
                  </a:extLst>
                </a:gridCol>
                <a:gridCol w="208280">
                  <a:extLst>
                    <a:ext uri="{9D8B030D-6E8A-4147-A177-3AD203B41FA5}">
                      <a16:colId xmlns:a16="http://schemas.microsoft.com/office/drawing/2014/main" val="1562199296"/>
                    </a:ext>
                  </a:extLst>
                </a:gridCol>
                <a:gridCol w="208280">
                  <a:extLst>
                    <a:ext uri="{9D8B030D-6E8A-4147-A177-3AD203B41FA5}">
                      <a16:colId xmlns:a16="http://schemas.microsoft.com/office/drawing/2014/main" val="2212209"/>
                    </a:ext>
                  </a:extLst>
                </a:gridCol>
                <a:gridCol w="208280">
                  <a:extLst>
                    <a:ext uri="{9D8B030D-6E8A-4147-A177-3AD203B41FA5}">
                      <a16:colId xmlns:a16="http://schemas.microsoft.com/office/drawing/2014/main" val="1116245568"/>
                    </a:ext>
                  </a:extLst>
                </a:gridCol>
                <a:gridCol w="208280">
                  <a:extLst>
                    <a:ext uri="{9D8B030D-6E8A-4147-A177-3AD203B41FA5}">
                      <a16:colId xmlns:a16="http://schemas.microsoft.com/office/drawing/2014/main" val="1905965525"/>
                    </a:ext>
                  </a:extLst>
                </a:gridCol>
                <a:gridCol w="208280">
                  <a:extLst>
                    <a:ext uri="{9D8B030D-6E8A-4147-A177-3AD203B41FA5}">
                      <a16:colId xmlns:a16="http://schemas.microsoft.com/office/drawing/2014/main" val="1381108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83514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YOLO - 2019-08-05 15:16:11</a:t>
                      </a:r>
                      <a:r>
                        <a:rPr kumimoji="0" lang="vi-VN" sz="1000" b="0" i="0" u="none" strike="noStrike" kern="1200" cap="none" spc="0" normalizeH="0" baseline="0" noProof="0">
                          <a:ln>
                            <a:noFill/>
                          </a:ln>
                          <a:solidFill>
                            <a:prstClr val="black"/>
                          </a:solidFill>
                          <a:effectLst/>
                          <a:uLnTx/>
                          <a:uFillTx/>
                          <a:latin typeface="+mn-lt"/>
                          <a:ea typeface="+mn-ea"/>
                          <a:cs typeface="+mn-cs"/>
                        </a:rPr>
                        <a:t> 
 Trở lại sau vài ngày đóng máy, Quốc Trường trông bảnh bao ra bao nhiêu nhỉ? Không biết ngoại truyện này có làm Thư đau khổ nữa không? 😂😂😂
#phim #vềnhàđicon #crs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08/06/2019 13:25:52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39004846"/>
                  </a:ext>
                </a:extLst>
              </a:tr>
            </a:tbl>
          </a:graphicData>
        </a:graphic>
      </p:graphicFrame>
      <p:sp>
        <p:nvSpPr>
          <p:cNvPr id="4" name="Text Placeholder 3">
            <a:extLst>
              <a:ext uri="{FF2B5EF4-FFF2-40B4-BE49-F238E27FC236}">
                <a16:creationId xmlns:a16="http://schemas.microsoft.com/office/drawing/2014/main" id="{2D59B666-A76C-44BD-895A-2C9D99A7849B}"/>
              </a:ext>
            </a:extLst>
          </p:cNvPr>
          <p:cNvSpPr>
            <a:spLocks noGrp="1"/>
          </p:cNvSpPr>
          <p:nvPr>
            <p:ph type="body" sz="quarter" idx="14"/>
          </p:nvPr>
        </p:nvSpPr>
        <p:spPr/>
        <p:txBody>
          <a:bodyPr/>
          <a:lstStyle/>
          <a:p>
            <a:r>
              <a:rPr lang="en-US"/>
              <a:t>08/05/2019 - 08/05/2019</a:t>
            </a:r>
          </a:p>
        </p:txBody>
      </p:sp>
    </p:spTree>
    <p:extLst>
      <p:ext uri="{BB962C8B-B14F-4D97-AF65-F5344CB8AC3E}">
        <p14:creationId xmlns:p14="http://schemas.microsoft.com/office/powerpoint/2010/main" val="1306605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F31ED-2310-4064-A05B-4F4971B1204E}"/>
              </a:ext>
            </a:extLst>
          </p:cNvPr>
          <p:cNvSpPr>
            <a:spLocks noGrp="1"/>
          </p:cNvSpPr>
          <p:nvPr>
            <p:ph type="title"/>
          </p:nvPr>
        </p:nvSpPr>
        <p:spPr/>
        <p:txBody>
          <a:bodyPr/>
          <a:lstStyle/>
          <a:p>
            <a:r>
              <a:rPr lang="en-US"/>
              <a:t>Facebook Own Posts Table | YOLO - 11 of 17</a:t>
            </a:r>
          </a:p>
        </p:txBody>
      </p:sp>
      <p:graphicFrame>
        <p:nvGraphicFramePr>
          <p:cNvPr id="5" name="Table Placeholder 4">
            <a:extLst>
              <a:ext uri="{FF2B5EF4-FFF2-40B4-BE49-F238E27FC236}">
                <a16:creationId xmlns:a16="http://schemas.microsoft.com/office/drawing/2014/main" id="{E9CDB98A-02A6-4AFF-8E90-0D3ADAC2BA90}"/>
              </a:ext>
            </a:extLst>
          </p:cNvPr>
          <p:cNvGraphicFramePr>
            <a:graphicFrameLocks noGrp="1"/>
          </p:cNvGraphicFramePr>
          <p:nvPr>
            <p:ph type="tbl" sz="quarter" idx="13"/>
            <p:extLst>
              <p:ext uri="{D42A27DB-BD31-4B8C-83A1-F6EECF244321}">
                <p14:modId xmlns:p14="http://schemas.microsoft.com/office/powerpoint/2010/main" val="3210765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52975107"/>
                    </a:ext>
                  </a:extLst>
                </a:gridCol>
                <a:gridCol w="905256">
                  <a:extLst>
                    <a:ext uri="{9D8B030D-6E8A-4147-A177-3AD203B41FA5}">
                      <a16:colId xmlns:a16="http://schemas.microsoft.com/office/drawing/2014/main" val="716945346"/>
                    </a:ext>
                  </a:extLst>
                </a:gridCol>
                <a:gridCol w="246888">
                  <a:extLst>
                    <a:ext uri="{9D8B030D-6E8A-4147-A177-3AD203B41FA5}">
                      <a16:colId xmlns:a16="http://schemas.microsoft.com/office/drawing/2014/main" val="2730980163"/>
                    </a:ext>
                  </a:extLst>
                </a:gridCol>
                <a:gridCol w="208280">
                  <a:extLst>
                    <a:ext uri="{9D8B030D-6E8A-4147-A177-3AD203B41FA5}">
                      <a16:colId xmlns:a16="http://schemas.microsoft.com/office/drawing/2014/main" val="2215846456"/>
                    </a:ext>
                  </a:extLst>
                </a:gridCol>
                <a:gridCol w="208280">
                  <a:extLst>
                    <a:ext uri="{9D8B030D-6E8A-4147-A177-3AD203B41FA5}">
                      <a16:colId xmlns:a16="http://schemas.microsoft.com/office/drawing/2014/main" val="304573309"/>
                    </a:ext>
                  </a:extLst>
                </a:gridCol>
                <a:gridCol w="208280">
                  <a:extLst>
                    <a:ext uri="{9D8B030D-6E8A-4147-A177-3AD203B41FA5}">
                      <a16:colId xmlns:a16="http://schemas.microsoft.com/office/drawing/2014/main" val="3211625804"/>
                    </a:ext>
                  </a:extLst>
                </a:gridCol>
                <a:gridCol w="208280">
                  <a:extLst>
                    <a:ext uri="{9D8B030D-6E8A-4147-A177-3AD203B41FA5}">
                      <a16:colId xmlns:a16="http://schemas.microsoft.com/office/drawing/2014/main" val="2657528910"/>
                    </a:ext>
                  </a:extLst>
                </a:gridCol>
                <a:gridCol w="208280">
                  <a:extLst>
                    <a:ext uri="{9D8B030D-6E8A-4147-A177-3AD203B41FA5}">
                      <a16:colId xmlns:a16="http://schemas.microsoft.com/office/drawing/2014/main" val="2037205930"/>
                    </a:ext>
                  </a:extLst>
                </a:gridCol>
                <a:gridCol w="208280">
                  <a:extLst>
                    <a:ext uri="{9D8B030D-6E8A-4147-A177-3AD203B41FA5}">
                      <a16:colId xmlns:a16="http://schemas.microsoft.com/office/drawing/2014/main" val="3525109150"/>
                    </a:ext>
                  </a:extLst>
                </a:gridCol>
                <a:gridCol w="208280">
                  <a:extLst>
                    <a:ext uri="{9D8B030D-6E8A-4147-A177-3AD203B41FA5}">
                      <a16:colId xmlns:a16="http://schemas.microsoft.com/office/drawing/2014/main" val="1441873916"/>
                    </a:ext>
                  </a:extLst>
                </a:gridCol>
                <a:gridCol w="208280">
                  <a:extLst>
                    <a:ext uri="{9D8B030D-6E8A-4147-A177-3AD203B41FA5}">
                      <a16:colId xmlns:a16="http://schemas.microsoft.com/office/drawing/2014/main" val="51729642"/>
                    </a:ext>
                  </a:extLst>
                </a:gridCol>
                <a:gridCol w="208280">
                  <a:extLst>
                    <a:ext uri="{9D8B030D-6E8A-4147-A177-3AD203B41FA5}">
                      <a16:colId xmlns:a16="http://schemas.microsoft.com/office/drawing/2014/main" val="1155726953"/>
                    </a:ext>
                  </a:extLst>
                </a:gridCol>
                <a:gridCol w="208280">
                  <a:extLst>
                    <a:ext uri="{9D8B030D-6E8A-4147-A177-3AD203B41FA5}">
                      <a16:colId xmlns:a16="http://schemas.microsoft.com/office/drawing/2014/main" val="899784130"/>
                    </a:ext>
                  </a:extLst>
                </a:gridCol>
                <a:gridCol w="208280">
                  <a:extLst>
                    <a:ext uri="{9D8B030D-6E8A-4147-A177-3AD203B41FA5}">
                      <a16:colId xmlns:a16="http://schemas.microsoft.com/office/drawing/2014/main" val="994160869"/>
                    </a:ext>
                  </a:extLst>
                </a:gridCol>
                <a:gridCol w="208280">
                  <a:extLst>
                    <a:ext uri="{9D8B030D-6E8A-4147-A177-3AD203B41FA5}">
                      <a16:colId xmlns:a16="http://schemas.microsoft.com/office/drawing/2014/main" val="2848222259"/>
                    </a:ext>
                  </a:extLst>
                </a:gridCol>
                <a:gridCol w="208280">
                  <a:extLst>
                    <a:ext uri="{9D8B030D-6E8A-4147-A177-3AD203B41FA5}">
                      <a16:colId xmlns:a16="http://schemas.microsoft.com/office/drawing/2014/main" val="2910084845"/>
                    </a:ext>
                  </a:extLst>
                </a:gridCol>
                <a:gridCol w="208280">
                  <a:extLst>
                    <a:ext uri="{9D8B030D-6E8A-4147-A177-3AD203B41FA5}">
                      <a16:colId xmlns:a16="http://schemas.microsoft.com/office/drawing/2014/main" val="3695388561"/>
                    </a:ext>
                  </a:extLst>
                </a:gridCol>
                <a:gridCol w="208280">
                  <a:extLst>
                    <a:ext uri="{9D8B030D-6E8A-4147-A177-3AD203B41FA5}">
                      <a16:colId xmlns:a16="http://schemas.microsoft.com/office/drawing/2014/main" val="153080891"/>
                    </a:ext>
                  </a:extLst>
                </a:gridCol>
                <a:gridCol w="208280">
                  <a:extLst>
                    <a:ext uri="{9D8B030D-6E8A-4147-A177-3AD203B41FA5}">
                      <a16:colId xmlns:a16="http://schemas.microsoft.com/office/drawing/2014/main" val="281551629"/>
                    </a:ext>
                  </a:extLst>
                </a:gridCol>
                <a:gridCol w="208280">
                  <a:extLst>
                    <a:ext uri="{9D8B030D-6E8A-4147-A177-3AD203B41FA5}">
                      <a16:colId xmlns:a16="http://schemas.microsoft.com/office/drawing/2014/main" val="81200403"/>
                    </a:ext>
                  </a:extLst>
                </a:gridCol>
                <a:gridCol w="208280">
                  <a:extLst>
                    <a:ext uri="{9D8B030D-6E8A-4147-A177-3AD203B41FA5}">
                      <a16:colId xmlns:a16="http://schemas.microsoft.com/office/drawing/2014/main" val="3981342677"/>
                    </a:ext>
                  </a:extLst>
                </a:gridCol>
                <a:gridCol w="208280">
                  <a:extLst>
                    <a:ext uri="{9D8B030D-6E8A-4147-A177-3AD203B41FA5}">
                      <a16:colId xmlns:a16="http://schemas.microsoft.com/office/drawing/2014/main" val="1508503117"/>
                    </a:ext>
                  </a:extLst>
                </a:gridCol>
                <a:gridCol w="208280">
                  <a:extLst>
                    <a:ext uri="{9D8B030D-6E8A-4147-A177-3AD203B41FA5}">
                      <a16:colId xmlns:a16="http://schemas.microsoft.com/office/drawing/2014/main" val="478818133"/>
                    </a:ext>
                  </a:extLst>
                </a:gridCol>
                <a:gridCol w="208280">
                  <a:extLst>
                    <a:ext uri="{9D8B030D-6E8A-4147-A177-3AD203B41FA5}">
                      <a16:colId xmlns:a16="http://schemas.microsoft.com/office/drawing/2014/main" val="2376860934"/>
                    </a:ext>
                  </a:extLst>
                </a:gridCol>
                <a:gridCol w="208280">
                  <a:extLst>
                    <a:ext uri="{9D8B030D-6E8A-4147-A177-3AD203B41FA5}">
                      <a16:colId xmlns:a16="http://schemas.microsoft.com/office/drawing/2014/main" val="4050252986"/>
                    </a:ext>
                  </a:extLst>
                </a:gridCol>
                <a:gridCol w="208280">
                  <a:extLst>
                    <a:ext uri="{9D8B030D-6E8A-4147-A177-3AD203B41FA5}">
                      <a16:colId xmlns:a16="http://schemas.microsoft.com/office/drawing/2014/main" val="848733691"/>
                    </a:ext>
                  </a:extLst>
                </a:gridCol>
                <a:gridCol w="208280">
                  <a:extLst>
                    <a:ext uri="{9D8B030D-6E8A-4147-A177-3AD203B41FA5}">
                      <a16:colId xmlns:a16="http://schemas.microsoft.com/office/drawing/2014/main" val="2909590652"/>
                    </a:ext>
                  </a:extLst>
                </a:gridCol>
                <a:gridCol w="208280">
                  <a:extLst>
                    <a:ext uri="{9D8B030D-6E8A-4147-A177-3AD203B41FA5}">
                      <a16:colId xmlns:a16="http://schemas.microsoft.com/office/drawing/2014/main" val="1396774116"/>
                    </a:ext>
                  </a:extLst>
                </a:gridCol>
                <a:gridCol w="208280">
                  <a:extLst>
                    <a:ext uri="{9D8B030D-6E8A-4147-A177-3AD203B41FA5}">
                      <a16:colId xmlns:a16="http://schemas.microsoft.com/office/drawing/2014/main" val="1078055505"/>
                    </a:ext>
                  </a:extLst>
                </a:gridCol>
                <a:gridCol w="208280">
                  <a:extLst>
                    <a:ext uri="{9D8B030D-6E8A-4147-A177-3AD203B41FA5}">
                      <a16:colId xmlns:a16="http://schemas.microsoft.com/office/drawing/2014/main" val="2757810737"/>
                    </a:ext>
                  </a:extLst>
                </a:gridCol>
                <a:gridCol w="208280">
                  <a:extLst>
                    <a:ext uri="{9D8B030D-6E8A-4147-A177-3AD203B41FA5}">
                      <a16:colId xmlns:a16="http://schemas.microsoft.com/office/drawing/2014/main" val="3140650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47319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YOLO - 2019-08-05 14:58:47</a:t>
                      </a:r>
                      <a:r>
                        <a:rPr kumimoji="0" lang="vi-VN" sz="1000" b="0" i="0" u="none" strike="noStrike" kern="1200" cap="none" spc="0" normalizeH="0" baseline="0" noProof="0">
                          <a:ln>
                            <a:noFill/>
                          </a:ln>
                          <a:solidFill>
                            <a:prstClr val="black"/>
                          </a:solidFill>
                          <a:effectLst/>
                          <a:uLnTx/>
                          <a:uFillTx/>
                          <a:latin typeface="+mn-lt"/>
                          <a:ea typeface="+mn-ea"/>
                          <a:cs typeface="+mn-cs"/>
                        </a:rPr>
                        <a:t> 
 Aaa ngại quá à!! quỷ sứ hà 🤣🤣
----
Đấy chúng nó còn công khai kiss nhau giữa sân trường kia kìa aaaaa. Oh wow, ghê chưa ghê chưa, lêu lêu mấy đứa FA nhé : )))
#yolo #crs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08/06/2019 13:25:52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86954144"/>
                  </a:ext>
                </a:extLst>
              </a:tr>
            </a:tbl>
          </a:graphicData>
        </a:graphic>
      </p:graphicFrame>
      <p:sp>
        <p:nvSpPr>
          <p:cNvPr id="4" name="Text Placeholder 3">
            <a:extLst>
              <a:ext uri="{FF2B5EF4-FFF2-40B4-BE49-F238E27FC236}">
                <a16:creationId xmlns:a16="http://schemas.microsoft.com/office/drawing/2014/main" id="{56F10D56-2B86-4DB5-A263-272B23903FE7}"/>
              </a:ext>
            </a:extLst>
          </p:cNvPr>
          <p:cNvSpPr>
            <a:spLocks noGrp="1"/>
          </p:cNvSpPr>
          <p:nvPr>
            <p:ph type="body" sz="quarter" idx="14"/>
          </p:nvPr>
        </p:nvSpPr>
        <p:spPr/>
        <p:txBody>
          <a:bodyPr/>
          <a:lstStyle/>
          <a:p>
            <a:r>
              <a:rPr lang="en-US"/>
              <a:t>08/05/2019 - 08/05/2019</a:t>
            </a:r>
          </a:p>
        </p:txBody>
      </p:sp>
    </p:spTree>
    <p:extLst>
      <p:ext uri="{BB962C8B-B14F-4D97-AF65-F5344CB8AC3E}">
        <p14:creationId xmlns:p14="http://schemas.microsoft.com/office/powerpoint/2010/main" val="1362328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C6C58-9434-4FCC-9D34-E51F00912DDC}"/>
              </a:ext>
            </a:extLst>
          </p:cNvPr>
          <p:cNvSpPr>
            <a:spLocks noGrp="1"/>
          </p:cNvSpPr>
          <p:nvPr>
            <p:ph type="title"/>
          </p:nvPr>
        </p:nvSpPr>
        <p:spPr/>
        <p:txBody>
          <a:bodyPr/>
          <a:lstStyle/>
          <a:p>
            <a:r>
              <a:rPr lang="en-US"/>
              <a:t>Facebook Own Posts Table | YOLO - 12 of 17</a:t>
            </a:r>
          </a:p>
        </p:txBody>
      </p:sp>
      <p:graphicFrame>
        <p:nvGraphicFramePr>
          <p:cNvPr id="5" name="Table Placeholder 4">
            <a:extLst>
              <a:ext uri="{FF2B5EF4-FFF2-40B4-BE49-F238E27FC236}">
                <a16:creationId xmlns:a16="http://schemas.microsoft.com/office/drawing/2014/main" id="{A4927E87-0666-4559-85EB-F8B145117B0A}"/>
              </a:ext>
            </a:extLst>
          </p:cNvPr>
          <p:cNvGraphicFramePr>
            <a:graphicFrameLocks noGrp="1"/>
          </p:cNvGraphicFramePr>
          <p:nvPr>
            <p:ph type="tbl" sz="quarter" idx="13"/>
            <p:extLst>
              <p:ext uri="{D42A27DB-BD31-4B8C-83A1-F6EECF244321}">
                <p14:modId xmlns:p14="http://schemas.microsoft.com/office/powerpoint/2010/main" val="3601569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29185003"/>
                    </a:ext>
                  </a:extLst>
                </a:gridCol>
                <a:gridCol w="905256">
                  <a:extLst>
                    <a:ext uri="{9D8B030D-6E8A-4147-A177-3AD203B41FA5}">
                      <a16:colId xmlns:a16="http://schemas.microsoft.com/office/drawing/2014/main" val="2687366776"/>
                    </a:ext>
                  </a:extLst>
                </a:gridCol>
                <a:gridCol w="246888">
                  <a:extLst>
                    <a:ext uri="{9D8B030D-6E8A-4147-A177-3AD203B41FA5}">
                      <a16:colId xmlns:a16="http://schemas.microsoft.com/office/drawing/2014/main" val="3542169487"/>
                    </a:ext>
                  </a:extLst>
                </a:gridCol>
                <a:gridCol w="208280">
                  <a:extLst>
                    <a:ext uri="{9D8B030D-6E8A-4147-A177-3AD203B41FA5}">
                      <a16:colId xmlns:a16="http://schemas.microsoft.com/office/drawing/2014/main" val="1200257283"/>
                    </a:ext>
                  </a:extLst>
                </a:gridCol>
                <a:gridCol w="208280">
                  <a:extLst>
                    <a:ext uri="{9D8B030D-6E8A-4147-A177-3AD203B41FA5}">
                      <a16:colId xmlns:a16="http://schemas.microsoft.com/office/drawing/2014/main" val="3069542285"/>
                    </a:ext>
                  </a:extLst>
                </a:gridCol>
                <a:gridCol w="208280">
                  <a:extLst>
                    <a:ext uri="{9D8B030D-6E8A-4147-A177-3AD203B41FA5}">
                      <a16:colId xmlns:a16="http://schemas.microsoft.com/office/drawing/2014/main" val="1406492204"/>
                    </a:ext>
                  </a:extLst>
                </a:gridCol>
                <a:gridCol w="208280">
                  <a:extLst>
                    <a:ext uri="{9D8B030D-6E8A-4147-A177-3AD203B41FA5}">
                      <a16:colId xmlns:a16="http://schemas.microsoft.com/office/drawing/2014/main" val="3790612500"/>
                    </a:ext>
                  </a:extLst>
                </a:gridCol>
                <a:gridCol w="208280">
                  <a:extLst>
                    <a:ext uri="{9D8B030D-6E8A-4147-A177-3AD203B41FA5}">
                      <a16:colId xmlns:a16="http://schemas.microsoft.com/office/drawing/2014/main" val="2849530702"/>
                    </a:ext>
                  </a:extLst>
                </a:gridCol>
                <a:gridCol w="208280">
                  <a:extLst>
                    <a:ext uri="{9D8B030D-6E8A-4147-A177-3AD203B41FA5}">
                      <a16:colId xmlns:a16="http://schemas.microsoft.com/office/drawing/2014/main" val="610143843"/>
                    </a:ext>
                  </a:extLst>
                </a:gridCol>
                <a:gridCol w="208280">
                  <a:extLst>
                    <a:ext uri="{9D8B030D-6E8A-4147-A177-3AD203B41FA5}">
                      <a16:colId xmlns:a16="http://schemas.microsoft.com/office/drawing/2014/main" val="1070924447"/>
                    </a:ext>
                  </a:extLst>
                </a:gridCol>
                <a:gridCol w="208280">
                  <a:extLst>
                    <a:ext uri="{9D8B030D-6E8A-4147-A177-3AD203B41FA5}">
                      <a16:colId xmlns:a16="http://schemas.microsoft.com/office/drawing/2014/main" val="1359693790"/>
                    </a:ext>
                  </a:extLst>
                </a:gridCol>
                <a:gridCol w="208280">
                  <a:extLst>
                    <a:ext uri="{9D8B030D-6E8A-4147-A177-3AD203B41FA5}">
                      <a16:colId xmlns:a16="http://schemas.microsoft.com/office/drawing/2014/main" val="2664702151"/>
                    </a:ext>
                  </a:extLst>
                </a:gridCol>
                <a:gridCol w="208280">
                  <a:extLst>
                    <a:ext uri="{9D8B030D-6E8A-4147-A177-3AD203B41FA5}">
                      <a16:colId xmlns:a16="http://schemas.microsoft.com/office/drawing/2014/main" val="1802935957"/>
                    </a:ext>
                  </a:extLst>
                </a:gridCol>
                <a:gridCol w="208280">
                  <a:extLst>
                    <a:ext uri="{9D8B030D-6E8A-4147-A177-3AD203B41FA5}">
                      <a16:colId xmlns:a16="http://schemas.microsoft.com/office/drawing/2014/main" val="2315791624"/>
                    </a:ext>
                  </a:extLst>
                </a:gridCol>
                <a:gridCol w="208280">
                  <a:extLst>
                    <a:ext uri="{9D8B030D-6E8A-4147-A177-3AD203B41FA5}">
                      <a16:colId xmlns:a16="http://schemas.microsoft.com/office/drawing/2014/main" val="3579657886"/>
                    </a:ext>
                  </a:extLst>
                </a:gridCol>
                <a:gridCol w="208280">
                  <a:extLst>
                    <a:ext uri="{9D8B030D-6E8A-4147-A177-3AD203B41FA5}">
                      <a16:colId xmlns:a16="http://schemas.microsoft.com/office/drawing/2014/main" val="2944390123"/>
                    </a:ext>
                  </a:extLst>
                </a:gridCol>
                <a:gridCol w="208280">
                  <a:extLst>
                    <a:ext uri="{9D8B030D-6E8A-4147-A177-3AD203B41FA5}">
                      <a16:colId xmlns:a16="http://schemas.microsoft.com/office/drawing/2014/main" val="2901912701"/>
                    </a:ext>
                  </a:extLst>
                </a:gridCol>
                <a:gridCol w="208280">
                  <a:extLst>
                    <a:ext uri="{9D8B030D-6E8A-4147-A177-3AD203B41FA5}">
                      <a16:colId xmlns:a16="http://schemas.microsoft.com/office/drawing/2014/main" val="616520600"/>
                    </a:ext>
                  </a:extLst>
                </a:gridCol>
                <a:gridCol w="208280">
                  <a:extLst>
                    <a:ext uri="{9D8B030D-6E8A-4147-A177-3AD203B41FA5}">
                      <a16:colId xmlns:a16="http://schemas.microsoft.com/office/drawing/2014/main" val="2981472241"/>
                    </a:ext>
                  </a:extLst>
                </a:gridCol>
                <a:gridCol w="208280">
                  <a:extLst>
                    <a:ext uri="{9D8B030D-6E8A-4147-A177-3AD203B41FA5}">
                      <a16:colId xmlns:a16="http://schemas.microsoft.com/office/drawing/2014/main" val="2816453222"/>
                    </a:ext>
                  </a:extLst>
                </a:gridCol>
                <a:gridCol w="208280">
                  <a:extLst>
                    <a:ext uri="{9D8B030D-6E8A-4147-A177-3AD203B41FA5}">
                      <a16:colId xmlns:a16="http://schemas.microsoft.com/office/drawing/2014/main" val="3273994469"/>
                    </a:ext>
                  </a:extLst>
                </a:gridCol>
                <a:gridCol w="208280">
                  <a:extLst>
                    <a:ext uri="{9D8B030D-6E8A-4147-A177-3AD203B41FA5}">
                      <a16:colId xmlns:a16="http://schemas.microsoft.com/office/drawing/2014/main" val="2994459411"/>
                    </a:ext>
                  </a:extLst>
                </a:gridCol>
                <a:gridCol w="208280">
                  <a:extLst>
                    <a:ext uri="{9D8B030D-6E8A-4147-A177-3AD203B41FA5}">
                      <a16:colId xmlns:a16="http://schemas.microsoft.com/office/drawing/2014/main" val="3720935235"/>
                    </a:ext>
                  </a:extLst>
                </a:gridCol>
                <a:gridCol w="208280">
                  <a:extLst>
                    <a:ext uri="{9D8B030D-6E8A-4147-A177-3AD203B41FA5}">
                      <a16:colId xmlns:a16="http://schemas.microsoft.com/office/drawing/2014/main" val="2120511802"/>
                    </a:ext>
                  </a:extLst>
                </a:gridCol>
                <a:gridCol w="208280">
                  <a:extLst>
                    <a:ext uri="{9D8B030D-6E8A-4147-A177-3AD203B41FA5}">
                      <a16:colId xmlns:a16="http://schemas.microsoft.com/office/drawing/2014/main" val="1916710623"/>
                    </a:ext>
                  </a:extLst>
                </a:gridCol>
                <a:gridCol w="208280">
                  <a:extLst>
                    <a:ext uri="{9D8B030D-6E8A-4147-A177-3AD203B41FA5}">
                      <a16:colId xmlns:a16="http://schemas.microsoft.com/office/drawing/2014/main" val="1484203033"/>
                    </a:ext>
                  </a:extLst>
                </a:gridCol>
                <a:gridCol w="208280">
                  <a:extLst>
                    <a:ext uri="{9D8B030D-6E8A-4147-A177-3AD203B41FA5}">
                      <a16:colId xmlns:a16="http://schemas.microsoft.com/office/drawing/2014/main" val="3763014677"/>
                    </a:ext>
                  </a:extLst>
                </a:gridCol>
                <a:gridCol w="208280">
                  <a:extLst>
                    <a:ext uri="{9D8B030D-6E8A-4147-A177-3AD203B41FA5}">
                      <a16:colId xmlns:a16="http://schemas.microsoft.com/office/drawing/2014/main" val="3480807730"/>
                    </a:ext>
                  </a:extLst>
                </a:gridCol>
                <a:gridCol w="208280">
                  <a:extLst>
                    <a:ext uri="{9D8B030D-6E8A-4147-A177-3AD203B41FA5}">
                      <a16:colId xmlns:a16="http://schemas.microsoft.com/office/drawing/2014/main" val="699115770"/>
                    </a:ext>
                  </a:extLst>
                </a:gridCol>
                <a:gridCol w="208280">
                  <a:extLst>
                    <a:ext uri="{9D8B030D-6E8A-4147-A177-3AD203B41FA5}">
                      <a16:colId xmlns:a16="http://schemas.microsoft.com/office/drawing/2014/main" val="2009978790"/>
                    </a:ext>
                  </a:extLst>
                </a:gridCol>
                <a:gridCol w="208280">
                  <a:extLst>
                    <a:ext uri="{9D8B030D-6E8A-4147-A177-3AD203B41FA5}">
                      <a16:colId xmlns:a16="http://schemas.microsoft.com/office/drawing/2014/main" val="3077977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19834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YOLO - 2019-08-05 14:04:49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08/06/2019 13:25:52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47122721"/>
                  </a:ext>
                </a:extLst>
              </a:tr>
            </a:tbl>
          </a:graphicData>
        </a:graphic>
      </p:graphicFrame>
      <p:sp>
        <p:nvSpPr>
          <p:cNvPr id="4" name="Text Placeholder 3">
            <a:extLst>
              <a:ext uri="{FF2B5EF4-FFF2-40B4-BE49-F238E27FC236}">
                <a16:creationId xmlns:a16="http://schemas.microsoft.com/office/drawing/2014/main" id="{F890F252-5C20-4D0E-A140-BB6B83472890}"/>
              </a:ext>
            </a:extLst>
          </p:cNvPr>
          <p:cNvSpPr>
            <a:spLocks noGrp="1"/>
          </p:cNvSpPr>
          <p:nvPr>
            <p:ph type="body" sz="quarter" idx="14"/>
          </p:nvPr>
        </p:nvSpPr>
        <p:spPr/>
        <p:txBody>
          <a:bodyPr/>
          <a:lstStyle/>
          <a:p>
            <a:r>
              <a:rPr lang="en-US"/>
              <a:t>08/05/2019 - 08/05/2019</a:t>
            </a:r>
          </a:p>
        </p:txBody>
      </p:sp>
    </p:spTree>
    <p:extLst>
      <p:ext uri="{BB962C8B-B14F-4D97-AF65-F5344CB8AC3E}">
        <p14:creationId xmlns:p14="http://schemas.microsoft.com/office/powerpoint/2010/main" val="756312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2795D-AF51-4EE0-977B-8D7830D55095}"/>
              </a:ext>
            </a:extLst>
          </p:cNvPr>
          <p:cNvSpPr>
            <a:spLocks noGrp="1"/>
          </p:cNvSpPr>
          <p:nvPr>
            <p:ph type="title"/>
          </p:nvPr>
        </p:nvSpPr>
        <p:spPr/>
        <p:txBody>
          <a:bodyPr/>
          <a:lstStyle/>
          <a:p>
            <a:r>
              <a:rPr lang="en-US"/>
              <a:t>Facebook Own Posts Table | YOLO - 13 of 17</a:t>
            </a:r>
          </a:p>
        </p:txBody>
      </p:sp>
      <p:graphicFrame>
        <p:nvGraphicFramePr>
          <p:cNvPr id="5" name="Table Placeholder 4">
            <a:extLst>
              <a:ext uri="{FF2B5EF4-FFF2-40B4-BE49-F238E27FC236}">
                <a16:creationId xmlns:a16="http://schemas.microsoft.com/office/drawing/2014/main" id="{119F6E97-9F2D-4609-B251-CAA434405D0E}"/>
              </a:ext>
            </a:extLst>
          </p:cNvPr>
          <p:cNvGraphicFramePr>
            <a:graphicFrameLocks noGrp="1"/>
          </p:cNvGraphicFramePr>
          <p:nvPr>
            <p:ph type="tbl" sz="quarter" idx="13"/>
            <p:extLst>
              <p:ext uri="{D42A27DB-BD31-4B8C-83A1-F6EECF244321}">
                <p14:modId xmlns:p14="http://schemas.microsoft.com/office/powerpoint/2010/main" val="3126078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69122444"/>
                    </a:ext>
                  </a:extLst>
                </a:gridCol>
                <a:gridCol w="905256">
                  <a:extLst>
                    <a:ext uri="{9D8B030D-6E8A-4147-A177-3AD203B41FA5}">
                      <a16:colId xmlns:a16="http://schemas.microsoft.com/office/drawing/2014/main" val="1101583511"/>
                    </a:ext>
                  </a:extLst>
                </a:gridCol>
                <a:gridCol w="246888">
                  <a:extLst>
                    <a:ext uri="{9D8B030D-6E8A-4147-A177-3AD203B41FA5}">
                      <a16:colId xmlns:a16="http://schemas.microsoft.com/office/drawing/2014/main" val="2379489073"/>
                    </a:ext>
                  </a:extLst>
                </a:gridCol>
                <a:gridCol w="208280">
                  <a:extLst>
                    <a:ext uri="{9D8B030D-6E8A-4147-A177-3AD203B41FA5}">
                      <a16:colId xmlns:a16="http://schemas.microsoft.com/office/drawing/2014/main" val="2711314040"/>
                    </a:ext>
                  </a:extLst>
                </a:gridCol>
                <a:gridCol w="208280">
                  <a:extLst>
                    <a:ext uri="{9D8B030D-6E8A-4147-A177-3AD203B41FA5}">
                      <a16:colId xmlns:a16="http://schemas.microsoft.com/office/drawing/2014/main" val="2069116473"/>
                    </a:ext>
                  </a:extLst>
                </a:gridCol>
                <a:gridCol w="208280">
                  <a:extLst>
                    <a:ext uri="{9D8B030D-6E8A-4147-A177-3AD203B41FA5}">
                      <a16:colId xmlns:a16="http://schemas.microsoft.com/office/drawing/2014/main" val="3968516261"/>
                    </a:ext>
                  </a:extLst>
                </a:gridCol>
                <a:gridCol w="208280">
                  <a:extLst>
                    <a:ext uri="{9D8B030D-6E8A-4147-A177-3AD203B41FA5}">
                      <a16:colId xmlns:a16="http://schemas.microsoft.com/office/drawing/2014/main" val="2814177658"/>
                    </a:ext>
                  </a:extLst>
                </a:gridCol>
                <a:gridCol w="208280">
                  <a:extLst>
                    <a:ext uri="{9D8B030D-6E8A-4147-A177-3AD203B41FA5}">
                      <a16:colId xmlns:a16="http://schemas.microsoft.com/office/drawing/2014/main" val="4196939106"/>
                    </a:ext>
                  </a:extLst>
                </a:gridCol>
                <a:gridCol w="208280">
                  <a:extLst>
                    <a:ext uri="{9D8B030D-6E8A-4147-A177-3AD203B41FA5}">
                      <a16:colId xmlns:a16="http://schemas.microsoft.com/office/drawing/2014/main" val="388012361"/>
                    </a:ext>
                  </a:extLst>
                </a:gridCol>
                <a:gridCol w="208280">
                  <a:extLst>
                    <a:ext uri="{9D8B030D-6E8A-4147-A177-3AD203B41FA5}">
                      <a16:colId xmlns:a16="http://schemas.microsoft.com/office/drawing/2014/main" val="1037891403"/>
                    </a:ext>
                  </a:extLst>
                </a:gridCol>
                <a:gridCol w="208280">
                  <a:extLst>
                    <a:ext uri="{9D8B030D-6E8A-4147-A177-3AD203B41FA5}">
                      <a16:colId xmlns:a16="http://schemas.microsoft.com/office/drawing/2014/main" val="4039609142"/>
                    </a:ext>
                  </a:extLst>
                </a:gridCol>
                <a:gridCol w="208280">
                  <a:extLst>
                    <a:ext uri="{9D8B030D-6E8A-4147-A177-3AD203B41FA5}">
                      <a16:colId xmlns:a16="http://schemas.microsoft.com/office/drawing/2014/main" val="2762335479"/>
                    </a:ext>
                  </a:extLst>
                </a:gridCol>
                <a:gridCol w="208280">
                  <a:extLst>
                    <a:ext uri="{9D8B030D-6E8A-4147-A177-3AD203B41FA5}">
                      <a16:colId xmlns:a16="http://schemas.microsoft.com/office/drawing/2014/main" val="229111268"/>
                    </a:ext>
                  </a:extLst>
                </a:gridCol>
                <a:gridCol w="208280">
                  <a:extLst>
                    <a:ext uri="{9D8B030D-6E8A-4147-A177-3AD203B41FA5}">
                      <a16:colId xmlns:a16="http://schemas.microsoft.com/office/drawing/2014/main" val="202137762"/>
                    </a:ext>
                  </a:extLst>
                </a:gridCol>
                <a:gridCol w="208280">
                  <a:extLst>
                    <a:ext uri="{9D8B030D-6E8A-4147-A177-3AD203B41FA5}">
                      <a16:colId xmlns:a16="http://schemas.microsoft.com/office/drawing/2014/main" val="391518759"/>
                    </a:ext>
                  </a:extLst>
                </a:gridCol>
                <a:gridCol w="208280">
                  <a:extLst>
                    <a:ext uri="{9D8B030D-6E8A-4147-A177-3AD203B41FA5}">
                      <a16:colId xmlns:a16="http://schemas.microsoft.com/office/drawing/2014/main" val="3641394752"/>
                    </a:ext>
                  </a:extLst>
                </a:gridCol>
                <a:gridCol w="208280">
                  <a:extLst>
                    <a:ext uri="{9D8B030D-6E8A-4147-A177-3AD203B41FA5}">
                      <a16:colId xmlns:a16="http://schemas.microsoft.com/office/drawing/2014/main" val="1555654421"/>
                    </a:ext>
                  </a:extLst>
                </a:gridCol>
                <a:gridCol w="208280">
                  <a:extLst>
                    <a:ext uri="{9D8B030D-6E8A-4147-A177-3AD203B41FA5}">
                      <a16:colId xmlns:a16="http://schemas.microsoft.com/office/drawing/2014/main" val="3354006208"/>
                    </a:ext>
                  </a:extLst>
                </a:gridCol>
                <a:gridCol w="208280">
                  <a:extLst>
                    <a:ext uri="{9D8B030D-6E8A-4147-A177-3AD203B41FA5}">
                      <a16:colId xmlns:a16="http://schemas.microsoft.com/office/drawing/2014/main" val="1255481461"/>
                    </a:ext>
                  </a:extLst>
                </a:gridCol>
                <a:gridCol w="208280">
                  <a:extLst>
                    <a:ext uri="{9D8B030D-6E8A-4147-A177-3AD203B41FA5}">
                      <a16:colId xmlns:a16="http://schemas.microsoft.com/office/drawing/2014/main" val="681068141"/>
                    </a:ext>
                  </a:extLst>
                </a:gridCol>
                <a:gridCol w="208280">
                  <a:extLst>
                    <a:ext uri="{9D8B030D-6E8A-4147-A177-3AD203B41FA5}">
                      <a16:colId xmlns:a16="http://schemas.microsoft.com/office/drawing/2014/main" val="1363414675"/>
                    </a:ext>
                  </a:extLst>
                </a:gridCol>
                <a:gridCol w="208280">
                  <a:extLst>
                    <a:ext uri="{9D8B030D-6E8A-4147-A177-3AD203B41FA5}">
                      <a16:colId xmlns:a16="http://schemas.microsoft.com/office/drawing/2014/main" val="2033592276"/>
                    </a:ext>
                  </a:extLst>
                </a:gridCol>
                <a:gridCol w="208280">
                  <a:extLst>
                    <a:ext uri="{9D8B030D-6E8A-4147-A177-3AD203B41FA5}">
                      <a16:colId xmlns:a16="http://schemas.microsoft.com/office/drawing/2014/main" val="3957554306"/>
                    </a:ext>
                  </a:extLst>
                </a:gridCol>
                <a:gridCol w="208280">
                  <a:extLst>
                    <a:ext uri="{9D8B030D-6E8A-4147-A177-3AD203B41FA5}">
                      <a16:colId xmlns:a16="http://schemas.microsoft.com/office/drawing/2014/main" val="1053740429"/>
                    </a:ext>
                  </a:extLst>
                </a:gridCol>
                <a:gridCol w="208280">
                  <a:extLst>
                    <a:ext uri="{9D8B030D-6E8A-4147-A177-3AD203B41FA5}">
                      <a16:colId xmlns:a16="http://schemas.microsoft.com/office/drawing/2014/main" val="2997301211"/>
                    </a:ext>
                  </a:extLst>
                </a:gridCol>
                <a:gridCol w="208280">
                  <a:extLst>
                    <a:ext uri="{9D8B030D-6E8A-4147-A177-3AD203B41FA5}">
                      <a16:colId xmlns:a16="http://schemas.microsoft.com/office/drawing/2014/main" val="1822351763"/>
                    </a:ext>
                  </a:extLst>
                </a:gridCol>
                <a:gridCol w="208280">
                  <a:extLst>
                    <a:ext uri="{9D8B030D-6E8A-4147-A177-3AD203B41FA5}">
                      <a16:colId xmlns:a16="http://schemas.microsoft.com/office/drawing/2014/main" val="660219238"/>
                    </a:ext>
                  </a:extLst>
                </a:gridCol>
                <a:gridCol w="208280">
                  <a:extLst>
                    <a:ext uri="{9D8B030D-6E8A-4147-A177-3AD203B41FA5}">
                      <a16:colId xmlns:a16="http://schemas.microsoft.com/office/drawing/2014/main" val="2203113114"/>
                    </a:ext>
                  </a:extLst>
                </a:gridCol>
                <a:gridCol w="208280">
                  <a:extLst>
                    <a:ext uri="{9D8B030D-6E8A-4147-A177-3AD203B41FA5}">
                      <a16:colId xmlns:a16="http://schemas.microsoft.com/office/drawing/2014/main" val="4160477310"/>
                    </a:ext>
                  </a:extLst>
                </a:gridCol>
                <a:gridCol w="208280">
                  <a:extLst>
                    <a:ext uri="{9D8B030D-6E8A-4147-A177-3AD203B41FA5}">
                      <a16:colId xmlns:a16="http://schemas.microsoft.com/office/drawing/2014/main" val="2018689109"/>
                    </a:ext>
                  </a:extLst>
                </a:gridCol>
                <a:gridCol w="208280">
                  <a:extLst>
                    <a:ext uri="{9D8B030D-6E8A-4147-A177-3AD203B41FA5}">
                      <a16:colId xmlns:a16="http://schemas.microsoft.com/office/drawing/2014/main" val="1620750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01131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YOLO - 2019-08-05 11:28:11</a:t>
                      </a:r>
                      <a:r>
                        <a:rPr kumimoji="0" lang="en-US" sz="1000" b="0" i="0" u="none" strike="noStrike" kern="1200" cap="none" spc="0" normalizeH="0" baseline="0" noProof="0">
                          <a:ln>
                            <a:noFill/>
                          </a:ln>
                          <a:solidFill>
                            <a:prstClr val="black"/>
                          </a:solidFill>
                          <a:effectLst/>
                          <a:uLnTx/>
                          <a:uFillTx/>
                          <a:latin typeface="+mn-lt"/>
                          <a:ea typeface="+mn-ea"/>
                          <a:cs typeface="+mn-cs"/>
                        </a:rPr>
                        <a:t> 
 Từ Jacquemus 12 triệu, Louis Vuitton 30-50 triệu cũng chỉ để đựng hoa quả và...bánh tráng cho các mỹ nhân Việt mà thôi 😅
#đẹp #crs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08/06/2019 13:25:52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72490759"/>
                  </a:ext>
                </a:extLst>
              </a:tr>
            </a:tbl>
          </a:graphicData>
        </a:graphic>
      </p:graphicFrame>
      <p:sp>
        <p:nvSpPr>
          <p:cNvPr id="4" name="Text Placeholder 3">
            <a:extLst>
              <a:ext uri="{FF2B5EF4-FFF2-40B4-BE49-F238E27FC236}">
                <a16:creationId xmlns:a16="http://schemas.microsoft.com/office/drawing/2014/main" id="{ED8B4757-132B-444D-8309-2FF9581D1D70}"/>
              </a:ext>
            </a:extLst>
          </p:cNvPr>
          <p:cNvSpPr>
            <a:spLocks noGrp="1"/>
          </p:cNvSpPr>
          <p:nvPr>
            <p:ph type="body" sz="quarter" idx="14"/>
          </p:nvPr>
        </p:nvSpPr>
        <p:spPr/>
        <p:txBody>
          <a:bodyPr/>
          <a:lstStyle/>
          <a:p>
            <a:r>
              <a:rPr lang="en-US"/>
              <a:t>08/05/2019 - 08/05/2019</a:t>
            </a:r>
          </a:p>
        </p:txBody>
      </p:sp>
    </p:spTree>
    <p:extLst>
      <p:ext uri="{BB962C8B-B14F-4D97-AF65-F5344CB8AC3E}">
        <p14:creationId xmlns:p14="http://schemas.microsoft.com/office/powerpoint/2010/main" val="382011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C092A-1AA2-49EE-89B2-11448EEB749B}"/>
              </a:ext>
            </a:extLst>
          </p:cNvPr>
          <p:cNvSpPr>
            <a:spLocks noGrp="1"/>
          </p:cNvSpPr>
          <p:nvPr>
            <p:ph type="title"/>
          </p:nvPr>
        </p:nvSpPr>
        <p:spPr/>
        <p:txBody>
          <a:bodyPr/>
          <a:lstStyle/>
          <a:p>
            <a:r>
              <a:rPr lang="en-US"/>
              <a:t>Facebook Own Posts Table | YOLO - 14 of 17</a:t>
            </a:r>
          </a:p>
        </p:txBody>
      </p:sp>
      <p:graphicFrame>
        <p:nvGraphicFramePr>
          <p:cNvPr id="5" name="Table Placeholder 4">
            <a:extLst>
              <a:ext uri="{FF2B5EF4-FFF2-40B4-BE49-F238E27FC236}">
                <a16:creationId xmlns:a16="http://schemas.microsoft.com/office/drawing/2014/main" id="{2830A6E4-46F6-4CC8-8E8A-328773D54B68}"/>
              </a:ext>
            </a:extLst>
          </p:cNvPr>
          <p:cNvGraphicFramePr>
            <a:graphicFrameLocks noGrp="1"/>
          </p:cNvGraphicFramePr>
          <p:nvPr>
            <p:ph type="tbl" sz="quarter" idx="13"/>
            <p:extLst>
              <p:ext uri="{D42A27DB-BD31-4B8C-83A1-F6EECF244321}">
                <p14:modId xmlns:p14="http://schemas.microsoft.com/office/powerpoint/2010/main" val="2388675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87280914"/>
                    </a:ext>
                  </a:extLst>
                </a:gridCol>
                <a:gridCol w="905256">
                  <a:extLst>
                    <a:ext uri="{9D8B030D-6E8A-4147-A177-3AD203B41FA5}">
                      <a16:colId xmlns:a16="http://schemas.microsoft.com/office/drawing/2014/main" val="3070921372"/>
                    </a:ext>
                  </a:extLst>
                </a:gridCol>
                <a:gridCol w="246888">
                  <a:extLst>
                    <a:ext uri="{9D8B030D-6E8A-4147-A177-3AD203B41FA5}">
                      <a16:colId xmlns:a16="http://schemas.microsoft.com/office/drawing/2014/main" val="1530413988"/>
                    </a:ext>
                  </a:extLst>
                </a:gridCol>
                <a:gridCol w="208280">
                  <a:extLst>
                    <a:ext uri="{9D8B030D-6E8A-4147-A177-3AD203B41FA5}">
                      <a16:colId xmlns:a16="http://schemas.microsoft.com/office/drawing/2014/main" val="310825118"/>
                    </a:ext>
                  </a:extLst>
                </a:gridCol>
                <a:gridCol w="208280">
                  <a:extLst>
                    <a:ext uri="{9D8B030D-6E8A-4147-A177-3AD203B41FA5}">
                      <a16:colId xmlns:a16="http://schemas.microsoft.com/office/drawing/2014/main" val="3715898154"/>
                    </a:ext>
                  </a:extLst>
                </a:gridCol>
                <a:gridCol w="208280">
                  <a:extLst>
                    <a:ext uri="{9D8B030D-6E8A-4147-A177-3AD203B41FA5}">
                      <a16:colId xmlns:a16="http://schemas.microsoft.com/office/drawing/2014/main" val="3372454965"/>
                    </a:ext>
                  </a:extLst>
                </a:gridCol>
                <a:gridCol w="208280">
                  <a:extLst>
                    <a:ext uri="{9D8B030D-6E8A-4147-A177-3AD203B41FA5}">
                      <a16:colId xmlns:a16="http://schemas.microsoft.com/office/drawing/2014/main" val="1033812096"/>
                    </a:ext>
                  </a:extLst>
                </a:gridCol>
                <a:gridCol w="208280">
                  <a:extLst>
                    <a:ext uri="{9D8B030D-6E8A-4147-A177-3AD203B41FA5}">
                      <a16:colId xmlns:a16="http://schemas.microsoft.com/office/drawing/2014/main" val="3750573998"/>
                    </a:ext>
                  </a:extLst>
                </a:gridCol>
                <a:gridCol w="208280">
                  <a:extLst>
                    <a:ext uri="{9D8B030D-6E8A-4147-A177-3AD203B41FA5}">
                      <a16:colId xmlns:a16="http://schemas.microsoft.com/office/drawing/2014/main" val="661154797"/>
                    </a:ext>
                  </a:extLst>
                </a:gridCol>
                <a:gridCol w="208280">
                  <a:extLst>
                    <a:ext uri="{9D8B030D-6E8A-4147-A177-3AD203B41FA5}">
                      <a16:colId xmlns:a16="http://schemas.microsoft.com/office/drawing/2014/main" val="723578007"/>
                    </a:ext>
                  </a:extLst>
                </a:gridCol>
                <a:gridCol w="208280">
                  <a:extLst>
                    <a:ext uri="{9D8B030D-6E8A-4147-A177-3AD203B41FA5}">
                      <a16:colId xmlns:a16="http://schemas.microsoft.com/office/drawing/2014/main" val="3036204370"/>
                    </a:ext>
                  </a:extLst>
                </a:gridCol>
                <a:gridCol w="208280">
                  <a:extLst>
                    <a:ext uri="{9D8B030D-6E8A-4147-A177-3AD203B41FA5}">
                      <a16:colId xmlns:a16="http://schemas.microsoft.com/office/drawing/2014/main" val="1092544057"/>
                    </a:ext>
                  </a:extLst>
                </a:gridCol>
                <a:gridCol w="208280">
                  <a:extLst>
                    <a:ext uri="{9D8B030D-6E8A-4147-A177-3AD203B41FA5}">
                      <a16:colId xmlns:a16="http://schemas.microsoft.com/office/drawing/2014/main" val="3129463639"/>
                    </a:ext>
                  </a:extLst>
                </a:gridCol>
                <a:gridCol w="208280">
                  <a:extLst>
                    <a:ext uri="{9D8B030D-6E8A-4147-A177-3AD203B41FA5}">
                      <a16:colId xmlns:a16="http://schemas.microsoft.com/office/drawing/2014/main" val="3329661590"/>
                    </a:ext>
                  </a:extLst>
                </a:gridCol>
                <a:gridCol w="208280">
                  <a:extLst>
                    <a:ext uri="{9D8B030D-6E8A-4147-A177-3AD203B41FA5}">
                      <a16:colId xmlns:a16="http://schemas.microsoft.com/office/drawing/2014/main" val="3907608063"/>
                    </a:ext>
                  </a:extLst>
                </a:gridCol>
                <a:gridCol w="208280">
                  <a:extLst>
                    <a:ext uri="{9D8B030D-6E8A-4147-A177-3AD203B41FA5}">
                      <a16:colId xmlns:a16="http://schemas.microsoft.com/office/drawing/2014/main" val="4194885903"/>
                    </a:ext>
                  </a:extLst>
                </a:gridCol>
                <a:gridCol w="208280">
                  <a:extLst>
                    <a:ext uri="{9D8B030D-6E8A-4147-A177-3AD203B41FA5}">
                      <a16:colId xmlns:a16="http://schemas.microsoft.com/office/drawing/2014/main" val="1036913311"/>
                    </a:ext>
                  </a:extLst>
                </a:gridCol>
                <a:gridCol w="208280">
                  <a:extLst>
                    <a:ext uri="{9D8B030D-6E8A-4147-A177-3AD203B41FA5}">
                      <a16:colId xmlns:a16="http://schemas.microsoft.com/office/drawing/2014/main" val="2996636349"/>
                    </a:ext>
                  </a:extLst>
                </a:gridCol>
                <a:gridCol w="208280">
                  <a:extLst>
                    <a:ext uri="{9D8B030D-6E8A-4147-A177-3AD203B41FA5}">
                      <a16:colId xmlns:a16="http://schemas.microsoft.com/office/drawing/2014/main" val="2680111759"/>
                    </a:ext>
                  </a:extLst>
                </a:gridCol>
                <a:gridCol w="208280">
                  <a:extLst>
                    <a:ext uri="{9D8B030D-6E8A-4147-A177-3AD203B41FA5}">
                      <a16:colId xmlns:a16="http://schemas.microsoft.com/office/drawing/2014/main" val="3002320522"/>
                    </a:ext>
                  </a:extLst>
                </a:gridCol>
                <a:gridCol w="208280">
                  <a:extLst>
                    <a:ext uri="{9D8B030D-6E8A-4147-A177-3AD203B41FA5}">
                      <a16:colId xmlns:a16="http://schemas.microsoft.com/office/drawing/2014/main" val="3177800144"/>
                    </a:ext>
                  </a:extLst>
                </a:gridCol>
                <a:gridCol w="208280">
                  <a:extLst>
                    <a:ext uri="{9D8B030D-6E8A-4147-A177-3AD203B41FA5}">
                      <a16:colId xmlns:a16="http://schemas.microsoft.com/office/drawing/2014/main" val="2687743141"/>
                    </a:ext>
                  </a:extLst>
                </a:gridCol>
                <a:gridCol w="208280">
                  <a:extLst>
                    <a:ext uri="{9D8B030D-6E8A-4147-A177-3AD203B41FA5}">
                      <a16:colId xmlns:a16="http://schemas.microsoft.com/office/drawing/2014/main" val="3483493013"/>
                    </a:ext>
                  </a:extLst>
                </a:gridCol>
                <a:gridCol w="208280">
                  <a:extLst>
                    <a:ext uri="{9D8B030D-6E8A-4147-A177-3AD203B41FA5}">
                      <a16:colId xmlns:a16="http://schemas.microsoft.com/office/drawing/2014/main" val="317220250"/>
                    </a:ext>
                  </a:extLst>
                </a:gridCol>
                <a:gridCol w="208280">
                  <a:extLst>
                    <a:ext uri="{9D8B030D-6E8A-4147-A177-3AD203B41FA5}">
                      <a16:colId xmlns:a16="http://schemas.microsoft.com/office/drawing/2014/main" val="3926860752"/>
                    </a:ext>
                  </a:extLst>
                </a:gridCol>
                <a:gridCol w="208280">
                  <a:extLst>
                    <a:ext uri="{9D8B030D-6E8A-4147-A177-3AD203B41FA5}">
                      <a16:colId xmlns:a16="http://schemas.microsoft.com/office/drawing/2014/main" val="60432418"/>
                    </a:ext>
                  </a:extLst>
                </a:gridCol>
                <a:gridCol w="208280">
                  <a:extLst>
                    <a:ext uri="{9D8B030D-6E8A-4147-A177-3AD203B41FA5}">
                      <a16:colId xmlns:a16="http://schemas.microsoft.com/office/drawing/2014/main" val="4254997248"/>
                    </a:ext>
                  </a:extLst>
                </a:gridCol>
                <a:gridCol w="208280">
                  <a:extLst>
                    <a:ext uri="{9D8B030D-6E8A-4147-A177-3AD203B41FA5}">
                      <a16:colId xmlns:a16="http://schemas.microsoft.com/office/drawing/2014/main" val="2487876201"/>
                    </a:ext>
                  </a:extLst>
                </a:gridCol>
                <a:gridCol w="208280">
                  <a:extLst>
                    <a:ext uri="{9D8B030D-6E8A-4147-A177-3AD203B41FA5}">
                      <a16:colId xmlns:a16="http://schemas.microsoft.com/office/drawing/2014/main" val="1174707181"/>
                    </a:ext>
                  </a:extLst>
                </a:gridCol>
                <a:gridCol w="208280">
                  <a:extLst>
                    <a:ext uri="{9D8B030D-6E8A-4147-A177-3AD203B41FA5}">
                      <a16:colId xmlns:a16="http://schemas.microsoft.com/office/drawing/2014/main" val="1494946711"/>
                    </a:ext>
                  </a:extLst>
                </a:gridCol>
                <a:gridCol w="208280">
                  <a:extLst>
                    <a:ext uri="{9D8B030D-6E8A-4147-A177-3AD203B41FA5}">
                      <a16:colId xmlns:a16="http://schemas.microsoft.com/office/drawing/2014/main" val="1150165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94671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YOLO - 2019-08-05 10:00:00</a:t>
                      </a:r>
                      <a:r>
                        <a:rPr kumimoji="0" lang="vi-VN" sz="1000" b="0" i="0" u="none" strike="noStrike" kern="1200" cap="none" spc="0" normalizeH="0" baseline="0" noProof="0">
                          <a:ln>
                            <a:noFill/>
                          </a:ln>
                          <a:solidFill>
                            <a:prstClr val="black"/>
                          </a:solidFill>
                          <a:effectLst/>
                          <a:uLnTx/>
                          <a:uFillTx/>
                          <a:latin typeface="+mn-lt"/>
                          <a:ea typeface="+mn-ea"/>
                          <a:cs typeface="+mn-cs"/>
                        </a:rPr>
                        <a:t> 
 Không hổ danh những "thánh lầy" của showbiz Việt, bản cover của bộ ba Jun Phạm, Trúc Nhân và Quang Trung khiến khán giả được dịp cười mệt vì = )) 
#nhạc #crs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08/06/2019 13:25:52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70731425"/>
                  </a:ext>
                </a:extLst>
              </a:tr>
            </a:tbl>
          </a:graphicData>
        </a:graphic>
      </p:graphicFrame>
      <p:sp>
        <p:nvSpPr>
          <p:cNvPr id="4" name="Text Placeholder 3">
            <a:extLst>
              <a:ext uri="{FF2B5EF4-FFF2-40B4-BE49-F238E27FC236}">
                <a16:creationId xmlns:a16="http://schemas.microsoft.com/office/drawing/2014/main" id="{1702FD0D-B9F3-4EDE-BF31-BF70F6DFA432}"/>
              </a:ext>
            </a:extLst>
          </p:cNvPr>
          <p:cNvSpPr>
            <a:spLocks noGrp="1"/>
          </p:cNvSpPr>
          <p:nvPr>
            <p:ph type="body" sz="quarter" idx="14"/>
          </p:nvPr>
        </p:nvSpPr>
        <p:spPr/>
        <p:txBody>
          <a:bodyPr/>
          <a:lstStyle/>
          <a:p>
            <a:r>
              <a:rPr lang="en-US"/>
              <a:t>08/05/2019 - 08/05/2019</a:t>
            </a:r>
          </a:p>
        </p:txBody>
      </p:sp>
    </p:spTree>
    <p:extLst>
      <p:ext uri="{BB962C8B-B14F-4D97-AF65-F5344CB8AC3E}">
        <p14:creationId xmlns:p14="http://schemas.microsoft.com/office/powerpoint/2010/main" val="2089234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69024-57AB-4BBE-9938-1CAE3CE3A1E8}"/>
              </a:ext>
            </a:extLst>
          </p:cNvPr>
          <p:cNvSpPr>
            <a:spLocks noGrp="1"/>
          </p:cNvSpPr>
          <p:nvPr>
            <p:ph type="title"/>
          </p:nvPr>
        </p:nvSpPr>
        <p:spPr/>
        <p:txBody>
          <a:bodyPr/>
          <a:lstStyle/>
          <a:p>
            <a:r>
              <a:rPr lang="en-US"/>
              <a:t>Facebook Own Posts Table | YOLO - 15 of 17</a:t>
            </a:r>
          </a:p>
        </p:txBody>
      </p:sp>
      <p:graphicFrame>
        <p:nvGraphicFramePr>
          <p:cNvPr id="5" name="Table Placeholder 4">
            <a:extLst>
              <a:ext uri="{FF2B5EF4-FFF2-40B4-BE49-F238E27FC236}">
                <a16:creationId xmlns:a16="http://schemas.microsoft.com/office/drawing/2014/main" id="{6E746C5A-0C06-4325-A34C-F2F777EDDFDC}"/>
              </a:ext>
            </a:extLst>
          </p:cNvPr>
          <p:cNvGraphicFramePr>
            <a:graphicFrameLocks noGrp="1"/>
          </p:cNvGraphicFramePr>
          <p:nvPr>
            <p:ph type="tbl" sz="quarter" idx="13"/>
            <p:extLst>
              <p:ext uri="{D42A27DB-BD31-4B8C-83A1-F6EECF244321}">
                <p14:modId xmlns:p14="http://schemas.microsoft.com/office/powerpoint/2010/main" val="2953729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25550767"/>
                    </a:ext>
                  </a:extLst>
                </a:gridCol>
                <a:gridCol w="905256">
                  <a:extLst>
                    <a:ext uri="{9D8B030D-6E8A-4147-A177-3AD203B41FA5}">
                      <a16:colId xmlns:a16="http://schemas.microsoft.com/office/drawing/2014/main" val="689549693"/>
                    </a:ext>
                  </a:extLst>
                </a:gridCol>
                <a:gridCol w="246888">
                  <a:extLst>
                    <a:ext uri="{9D8B030D-6E8A-4147-A177-3AD203B41FA5}">
                      <a16:colId xmlns:a16="http://schemas.microsoft.com/office/drawing/2014/main" val="3552431623"/>
                    </a:ext>
                  </a:extLst>
                </a:gridCol>
                <a:gridCol w="208280">
                  <a:extLst>
                    <a:ext uri="{9D8B030D-6E8A-4147-A177-3AD203B41FA5}">
                      <a16:colId xmlns:a16="http://schemas.microsoft.com/office/drawing/2014/main" val="3327428441"/>
                    </a:ext>
                  </a:extLst>
                </a:gridCol>
                <a:gridCol w="208280">
                  <a:extLst>
                    <a:ext uri="{9D8B030D-6E8A-4147-A177-3AD203B41FA5}">
                      <a16:colId xmlns:a16="http://schemas.microsoft.com/office/drawing/2014/main" val="713329253"/>
                    </a:ext>
                  </a:extLst>
                </a:gridCol>
                <a:gridCol w="208280">
                  <a:extLst>
                    <a:ext uri="{9D8B030D-6E8A-4147-A177-3AD203B41FA5}">
                      <a16:colId xmlns:a16="http://schemas.microsoft.com/office/drawing/2014/main" val="3719714387"/>
                    </a:ext>
                  </a:extLst>
                </a:gridCol>
                <a:gridCol w="208280">
                  <a:extLst>
                    <a:ext uri="{9D8B030D-6E8A-4147-A177-3AD203B41FA5}">
                      <a16:colId xmlns:a16="http://schemas.microsoft.com/office/drawing/2014/main" val="3135954211"/>
                    </a:ext>
                  </a:extLst>
                </a:gridCol>
                <a:gridCol w="208280">
                  <a:extLst>
                    <a:ext uri="{9D8B030D-6E8A-4147-A177-3AD203B41FA5}">
                      <a16:colId xmlns:a16="http://schemas.microsoft.com/office/drawing/2014/main" val="2618844727"/>
                    </a:ext>
                  </a:extLst>
                </a:gridCol>
                <a:gridCol w="208280">
                  <a:extLst>
                    <a:ext uri="{9D8B030D-6E8A-4147-A177-3AD203B41FA5}">
                      <a16:colId xmlns:a16="http://schemas.microsoft.com/office/drawing/2014/main" val="2465213811"/>
                    </a:ext>
                  </a:extLst>
                </a:gridCol>
                <a:gridCol w="208280">
                  <a:extLst>
                    <a:ext uri="{9D8B030D-6E8A-4147-A177-3AD203B41FA5}">
                      <a16:colId xmlns:a16="http://schemas.microsoft.com/office/drawing/2014/main" val="772924617"/>
                    </a:ext>
                  </a:extLst>
                </a:gridCol>
                <a:gridCol w="208280">
                  <a:extLst>
                    <a:ext uri="{9D8B030D-6E8A-4147-A177-3AD203B41FA5}">
                      <a16:colId xmlns:a16="http://schemas.microsoft.com/office/drawing/2014/main" val="4254282874"/>
                    </a:ext>
                  </a:extLst>
                </a:gridCol>
                <a:gridCol w="208280">
                  <a:extLst>
                    <a:ext uri="{9D8B030D-6E8A-4147-A177-3AD203B41FA5}">
                      <a16:colId xmlns:a16="http://schemas.microsoft.com/office/drawing/2014/main" val="3298834878"/>
                    </a:ext>
                  </a:extLst>
                </a:gridCol>
                <a:gridCol w="208280">
                  <a:extLst>
                    <a:ext uri="{9D8B030D-6E8A-4147-A177-3AD203B41FA5}">
                      <a16:colId xmlns:a16="http://schemas.microsoft.com/office/drawing/2014/main" val="842945649"/>
                    </a:ext>
                  </a:extLst>
                </a:gridCol>
                <a:gridCol w="208280">
                  <a:extLst>
                    <a:ext uri="{9D8B030D-6E8A-4147-A177-3AD203B41FA5}">
                      <a16:colId xmlns:a16="http://schemas.microsoft.com/office/drawing/2014/main" val="2977936532"/>
                    </a:ext>
                  </a:extLst>
                </a:gridCol>
                <a:gridCol w="208280">
                  <a:extLst>
                    <a:ext uri="{9D8B030D-6E8A-4147-A177-3AD203B41FA5}">
                      <a16:colId xmlns:a16="http://schemas.microsoft.com/office/drawing/2014/main" val="1549728325"/>
                    </a:ext>
                  </a:extLst>
                </a:gridCol>
                <a:gridCol w="208280">
                  <a:extLst>
                    <a:ext uri="{9D8B030D-6E8A-4147-A177-3AD203B41FA5}">
                      <a16:colId xmlns:a16="http://schemas.microsoft.com/office/drawing/2014/main" val="3882397171"/>
                    </a:ext>
                  </a:extLst>
                </a:gridCol>
                <a:gridCol w="208280">
                  <a:extLst>
                    <a:ext uri="{9D8B030D-6E8A-4147-A177-3AD203B41FA5}">
                      <a16:colId xmlns:a16="http://schemas.microsoft.com/office/drawing/2014/main" val="2164966118"/>
                    </a:ext>
                  </a:extLst>
                </a:gridCol>
                <a:gridCol w="208280">
                  <a:extLst>
                    <a:ext uri="{9D8B030D-6E8A-4147-A177-3AD203B41FA5}">
                      <a16:colId xmlns:a16="http://schemas.microsoft.com/office/drawing/2014/main" val="3167084810"/>
                    </a:ext>
                  </a:extLst>
                </a:gridCol>
                <a:gridCol w="208280">
                  <a:extLst>
                    <a:ext uri="{9D8B030D-6E8A-4147-A177-3AD203B41FA5}">
                      <a16:colId xmlns:a16="http://schemas.microsoft.com/office/drawing/2014/main" val="638592757"/>
                    </a:ext>
                  </a:extLst>
                </a:gridCol>
                <a:gridCol w="208280">
                  <a:extLst>
                    <a:ext uri="{9D8B030D-6E8A-4147-A177-3AD203B41FA5}">
                      <a16:colId xmlns:a16="http://schemas.microsoft.com/office/drawing/2014/main" val="1851171137"/>
                    </a:ext>
                  </a:extLst>
                </a:gridCol>
                <a:gridCol w="208280">
                  <a:extLst>
                    <a:ext uri="{9D8B030D-6E8A-4147-A177-3AD203B41FA5}">
                      <a16:colId xmlns:a16="http://schemas.microsoft.com/office/drawing/2014/main" val="4236353829"/>
                    </a:ext>
                  </a:extLst>
                </a:gridCol>
                <a:gridCol w="208280">
                  <a:extLst>
                    <a:ext uri="{9D8B030D-6E8A-4147-A177-3AD203B41FA5}">
                      <a16:colId xmlns:a16="http://schemas.microsoft.com/office/drawing/2014/main" val="482697879"/>
                    </a:ext>
                  </a:extLst>
                </a:gridCol>
                <a:gridCol w="208280">
                  <a:extLst>
                    <a:ext uri="{9D8B030D-6E8A-4147-A177-3AD203B41FA5}">
                      <a16:colId xmlns:a16="http://schemas.microsoft.com/office/drawing/2014/main" val="2837336021"/>
                    </a:ext>
                  </a:extLst>
                </a:gridCol>
                <a:gridCol w="208280">
                  <a:extLst>
                    <a:ext uri="{9D8B030D-6E8A-4147-A177-3AD203B41FA5}">
                      <a16:colId xmlns:a16="http://schemas.microsoft.com/office/drawing/2014/main" val="3735705969"/>
                    </a:ext>
                  </a:extLst>
                </a:gridCol>
                <a:gridCol w="208280">
                  <a:extLst>
                    <a:ext uri="{9D8B030D-6E8A-4147-A177-3AD203B41FA5}">
                      <a16:colId xmlns:a16="http://schemas.microsoft.com/office/drawing/2014/main" val="4199737713"/>
                    </a:ext>
                  </a:extLst>
                </a:gridCol>
                <a:gridCol w="208280">
                  <a:extLst>
                    <a:ext uri="{9D8B030D-6E8A-4147-A177-3AD203B41FA5}">
                      <a16:colId xmlns:a16="http://schemas.microsoft.com/office/drawing/2014/main" val="644006669"/>
                    </a:ext>
                  </a:extLst>
                </a:gridCol>
                <a:gridCol w="208280">
                  <a:extLst>
                    <a:ext uri="{9D8B030D-6E8A-4147-A177-3AD203B41FA5}">
                      <a16:colId xmlns:a16="http://schemas.microsoft.com/office/drawing/2014/main" val="1276229814"/>
                    </a:ext>
                  </a:extLst>
                </a:gridCol>
                <a:gridCol w="208280">
                  <a:extLst>
                    <a:ext uri="{9D8B030D-6E8A-4147-A177-3AD203B41FA5}">
                      <a16:colId xmlns:a16="http://schemas.microsoft.com/office/drawing/2014/main" val="4105679373"/>
                    </a:ext>
                  </a:extLst>
                </a:gridCol>
                <a:gridCol w="208280">
                  <a:extLst>
                    <a:ext uri="{9D8B030D-6E8A-4147-A177-3AD203B41FA5}">
                      <a16:colId xmlns:a16="http://schemas.microsoft.com/office/drawing/2014/main" val="664426996"/>
                    </a:ext>
                  </a:extLst>
                </a:gridCol>
                <a:gridCol w="208280">
                  <a:extLst>
                    <a:ext uri="{9D8B030D-6E8A-4147-A177-3AD203B41FA5}">
                      <a16:colId xmlns:a16="http://schemas.microsoft.com/office/drawing/2014/main" val="3125723960"/>
                    </a:ext>
                  </a:extLst>
                </a:gridCol>
                <a:gridCol w="208280">
                  <a:extLst>
                    <a:ext uri="{9D8B030D-6E8A-4147-A177-3AD203B41FA5}">
                      <a16:colId xmlns:a16="http://schemas.microsoft.com/office/drawing/2014/main" val="994028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20957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YOLO - 2019-08-05 09:30:06</a:t>
                      </a:r>
                      <a:r>
                        <a:rPr kumimoji="0" lang="vi-VN" sz="1000" b="0" i="0" u="none" strike="noStrike" kern="1200" cap="none" spc="0" normalizeH="0" baseline="0" noProof="0">
                          <a:ln>
                            <a:noFill/>
                          </a:ln>
                          <a:solidFill>
                            <a:prstClr val="black"/>
                          </a:solidFill>
                          <a:effectLst/>
                          <a:uLnTx/>
                          <a:uFillTx/>
                          <a:latin typeface="+mn-lt"/>
                          <a:ea typeface="+mn-ea"/>
                          <a:cs typeface="+mn-cs"/>
                        </a:rPr>
                        <a:t> 
 Bớt bánh bèo, thêm cá tính nhưng độ gợi cảm của nữ hoàng nội y thì vẫn hết nấc đấy nhé!
#đẹp #crs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08/06/2019 13:25:52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96896495"/>
                  </a:ext>
                </a:extLst>
              </a:tr>
            </a:tbl>
          </a:graphicData>
        </a:graphic>
      </p:graphicFrame>
      <p:sp>
        <p:nvSpPr>
          <p:cNvPr id="4" name="Text Placeholder 3">
            <a:extLst>
              <a:ext uri="{FF2B5EF4-FFF2-40B4-BE49-F238E27FC236}">
                <a16:creationId xmlns:a16="http://schemas.microsoft.com/office/drawing/2014/main" id="{32A7D0CC-16E2-4E40-9B04-7003FF85A282}"/>
              </a:ext>
            </a:extLst>
          </p:cNvPr>
          <p:cNvSpPr>
            <a:spLocks noGrp="1"/>
          </p:cNvSpPr>
          <p:nvPr>
            <p:ph type="body" sz="quarter" idx="14"/>
          </p:nvPr>
        </p:nvSpPr>
        <p:spPr/>
        <p:txBody>
          <a:bodyPr/>
          <a:lstStyle/>
          <a:p>
            <a:r>
              <a:rPr lang="en-US"/>
              <a:t>08/05/2019 - 08/05/2019</a:t>
            </a:r>
          </a:p>
        </p:txBody>
      </p:sp>
    </p:spTree>
    <p:extLst>
      <p:ext uri="{BB962C8B-B14F-4D97-AF65-F5344CB8AC3E}">
        <p14:creationId xmlns:p14="http://schemas.microsoft.com/office/powerpoint/2010/main" val="773911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6F035-AA6A-474B-8211-7C4A432381C8}"/>
              </a:ext>
            </a:extLst>
          </p:cNvPr>
          <p:cNvSpPr>
            <a:spLocks noGrp="1"/>
          </p:cNvSpPr>
          <p:nvPr>
            <p:ph type="title"/>
          </p:nvPr>
        </p:nvSpPr>
        <p:spPr/>
        <p:txBody>
          <a:bodyPr/>
          <a:lstStyle/>
          <a:p>
            <a:r>
              <a:rPr lang="en-US"/>
              <a:t>Facebook Own Posts Table | YOLO - 16 of 17</a:t>
            </a:r>
          </a:p>
        </p:txBody>
      </p:sp>
      <p:graphicFrame>
        <p:nvGraphicFramePr>
          <p:cNvPr id="5" name="Table Placeholder 4">
            <a:extLst>
              <a:ext uri="{FF2B5EF4-FFF2-40B4-BE49-F238E27FC236}">
                <a16:creationId xmlns:a16="http://schemas.microsoft.com/office/drawing/2014/main" id="{F6ECBE58-3EB5-421B-8E5B-DAED024EB944}"/>
              </a:ext>
            </a:extLst>
          </p:cNvPr>
          <p:cNvGraphicFramePr>
            <a:graphicFrameLocks noGrp="1"/>
          </p:cNvGraphicFramePr>
          <p:nvPr>
            <p:ph type="tbl" sz="quarter" idx="13"/>
            <p:extLst>
              <p:ext uri="{D42A27DB-BD31-4B8C-83A1-F6EECF244321}">
                <p14:modId xmlns:p14="http://schemas.microsoft.com/office/powerpoint/2010/main" val="185085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44810737"/>
                    </a:ext>
                  </a:extLst>
                </a:gridCol>
                <a:gridCol w="905256">
                  <a:extLst>
                    <a:ext uri="{9D8B030D-6E8A-4147-A177-3AD203B41FA5}">
                      <a16:colId xmlns:a16="http://schemas.microsoft.com/office/drawing/2014/main" val="1485382803"/>
                    </a:ext>
                  </a:extLst>
                </a:gridCol>
                <a:gridCol w="246888">
                  <a:extLst>
                    <a:ext uri="{9D8B030D-6E8A-4147-A177-3AD203B41FA5}">
                      <a16:colId xmlns:a16="http://schemas.microsoft.com/office/drawing/2014/main" val="3727803458"/>
                    </a:ext>
                  </a:extLst>
                </a:gridCol>
                <a:gridCol w="208280">
                  <a:extLst>
                    <a:ext uri="{9D8B030D-6E8A-4147-A177-3AD203B41FA5}">
                      <a16:colId xmlns:a16="http://schemas.microsoft.com/office/drawing/2014/main" val="4002797854"/>
                    </a:ext>
                  </a:extLst>
                </a:gridCol>
                <a:gridCol w="208280">
                  <a:extLst>
                    <a:ext uri="{9D8B030D-6E8A-4147-A177-3AD203B41FA5}">
                      <a16:colId xmlns:a16="http://schemas.microsoft.com/office/drawing/2014/main" val="1550855651"/>
                    </a:ext>
                  </a:extLst>
                </a:gridCol>
                <a:gridCol w="208280">
                  <a:extLst>
                    <a:ext uri="{9D8B030D-6E8A-4147-A177-3AD203B41FA5}">
                      <a16:colId xmlns:a16="http://schemas.microsoft.com/office/drawing/2014/main" val="249675961"/>
                    </a:ext>
                  </a:extLst>
                </a:gridCol>
                <a:gridCol w="208280">
                  <a:extLst>
                    <a:ext uri="{9D8B030D-6E8A-4147-A177-3AD203B41FA5}">
                      <a16:colId xmlns:a16="http://schemas.microsoft.com/office/drawing/2014/main" val="2644868542"/>
                    </a:ext>
                  </a:extLst>
                </a:gridCol>
                <a:gridCol w="208280">
                  <a:extLst>
                    <a:ext uri="{9D8B030D-6E8A-4147-A177-3AD203B41FA5}">
                      <a16:colId xmlns:a16="http://schemas.microsoft.com/office/drawing/2014/main" val="2340796549"/>
                    </a:ext>
                  </a:extLst>
                </a:gridCol>
                <a:gridCol w="208280">
                  <a:extLst>
                    <a:ext uri="{9D8B030D-6E8A-4147-A177-3AD203B41FA5}">
                      <a16:colId xmlns:a16="http://schemas.microsoft.com/office/drawing/2014/main" val="2398711713"/>
                    </a:ext>
                  </a:extLst>
                </a:gridCol>
                <a:gridCol w="208280">
                  <a:extLst>
                    <a:ext uri="{9D8B030D-6E8A-4147-A177-3AD203B41FA5}">
                      <a16:colId xmlns:a16="http://schemas.microsoft.com/office/drawing/2014/main" val="2325878585"/>
                    </a:ext>
                  </a:extLst>
                </a:gridCol>
                <a:gridCol w="208280">
                  <a:extLst>
                    <a:ext uri="{9D8B030D-6E8A-4147-A177-3AD203B41FA5}">
                      <a16:colId xmlns:a16="http://schemas.microsoft.com/office/drawing/2014/main" val="3854966238"/>
                    </a:ext>
                  </a:extLst>
                </a:gridCol>
                <a:gridCol w="208280">
                  <a:extLst>
                    <a:ext uri="{9D8B030D-6E8A-4147-A177-3AD203B41FA5}">
                      <a16:colId xmlns:a16="http://schemas.microsoft.com/office/drawing/2014/main" val="126609304"/>
                    </a:ext>
                  </a:extLst>
                </a:gridCol>
                <a:gridCol w="208280">
                  <a:extLst>
                    <a:ext uri="{9D8B030D-6E8A-4147-A177-3AD203B41FA5}">
                      <a16:colId xmlns:a16="http://schemas.microsoft.com/office/drawing/2014/main" val="2000282961"/>
                    </a:ext>
                  </a:extLst>
                </a:gridCol>
                <a:gridCol w="208280">
                  <a:extLst>
                    <a:ext uri="{9D8B030D-6E8A-4147-A177-3AD203B41FA5}">
                      <a16:colId xmlns:a16="http://schemas.microsoft.com/office/drawing/2014/main" val="316855334"/>
                    </a:ext>
                  </a:extLst>
                </a:gridCol>
                <a:gridCol w="208280">
                  <a:extLst>
                    <a:ext uri="{9D8B030D-6E8A-4147-A177-3AD203B41FA5}">
                      <a16:colId xmlns:a16="http://schemas.microsoft.com/office/drawing/2014/main" val="2632729698"/>
                    </a:ext>
                  </a:extLst>
                </a:gridCol>
                <a:gridCol w="208280">
                  <a:extLst>
                    <a:ext uri="{9D8B030D-6E8A-4147-A177-3AD203B41FA5}">
                      <a16:colId xmlns:a16="http://schemas.microsoft.com/office/drawing/2014/main" val="2779606072"/>
                    </a:ext>
                  </a:extLst>
                </a:gridCol>
                <a:gridCol w="208280">
                  <a:extLst>
                    <a:ext uri="{9D8B030D-6E8A-4147-A177-3AD203B41FA5}">
                      <a16:colId xmlns:a16="http://schemas.microsoft.com/office/drawing/2014/main" val="3038789734"/>
                    </a:ext>
                  </a:extLst>
                </a:gridCol>
                <a:gridCol w="208280">
                  <a:extLst>
                    <a:ext uri="{9D8B030D-6E8A-4147-A177-3AD203B41FA5}">
                      <a16:colId xmlns:a16="http://schemas.microsoft.com/office/drawing/2014/main" val="135431338"/>
                    </a:ext>
                  </a:extLst>
                </a:gridCol>
                <a:gridCol w="208280">
                  <a:extLst>
                    <a:ext uri="{9D8B030D-6E8A-4147-A177-3AD203B41FA5}">
                      <a16:colId xmlns:a16="http://schemas.microsoft.com/office/drawing/2014/main" val="3510676608"/>
                    </a:ext>
                  </a:extLst>
                </a:gridCol>
                <a:gridCol w="208280">
                  <a:extLst>
                    <a:ext uri="{9D8B030D-6E8A-4147-A177-3AD203B41FA5}">
                      <a16:colId xmlns:a16="http://schemas.microsoft.com/office/drawing/2014/main" val="463109830"/>
                    </a:ext>
                  </a:extLst>
                </a:gridCol>
                <a:gridCol w="208280">
                  <a:extLst>
                    <a:ext uri="{9D8B030D-6E8A-4147-A177-3AD203B41FA5}">
                      <a16:colId xmlns:a16="http://schemas.microsoft.com/office/drawing/2014/main" val="3910587758"/>
                    </a:ext>
                  </a:extLst>
                </a:gridCol>
                <a:gridCol w="208280">
                  <a:extLst>
                    <a:ext uri="{9D8B030D-6E8A-4147-A177-3AD203B41FA5}">
                      <a16:colId xmlns:a16="http://schemas.microsoft.com/office/drawing/2014/main" val="2285466486"/>
                    </a:ext>
                  </a:extLst>
                </a:gridCol>
                <a:gridCol w="208280">
                  <a:extLst>
                    <a:ext uri="{9D8B030D-6E8A-4147-A177-3AD203B41FA5}">
                      <a16:colId xmlns:a16="http://schemas.microsoft.com/office/drawing/2014/main" val="1420813511"/>
                    </a:ext>
                  </a:extLst>
                </a:gridCol>
                <a:gridCol w="208280">
                  <a:extLst>
                    <a:ext uri="{9D8B030D-6E8A-4147-A177-3AD203B41FA5}">
                      <a16:colId xmlns:a16="http://schemas.microsoft.com/office/drawing/2014/main" val="3322632996"/>
                    </a:ext>
                  </a:extLst>
                </a:gridCol>
                <a:gridCol w="208280">
                  <a:extLst>
                    <a:ext uri="{9D8B030D-6E8A-4147-A177-3AD203B41FA5}">
                      <a16:colId xmlns:a16="http://schemas.microsoft.com/office/drawing/2014/main" val="4256215695"/>
                    </a:ext>
                  </a:extLst>
                </a:gridCol>
                <a:gridCol w="208280">
                  <a:extLst>
                    <a:ext uri="{9D8B030D-6E8A-4147-A177-3AD203B41FA5}">
                      <a16:colId xmlns:a16="http://schemas.microsoft.com/office/drawing/2014/main" val="1085298539"/>
                    </a:ext>
                  </a:extLst>
                </a:gridCol>
                <a:gridCol w="208280">
                  <a:extLst>
                    <a:ext uri="{9D8B030D-6E8A-4147-A177-3AD203B41FA5}">
                      <a16:colId xmlns:a16="http://schemas.microsoft.com/office/drawing/2014/main" val="355488627"/>
                    </a:ext>
                  </a:extLst>
                </a:gridCol>
                <a:gridCol w="208280">
                  <a:extLst>
                    <a:ext uri="{9D8B030D-6E8A-4147-A177-3AD203B41FA5}">
                      <a16:colId xmlns:a16="http://schemas.microsoft.com/office/drawing/2014/main" val="2541477098"/>
                    </a:ext>
                  </a:extLst>
                </a:gridCol>
                <a:gridCol w="208280">
                  <a:extLst>
                    <a:ext uri="{9D8B030D-6E8A-4147-A177-3AD203B41FA5}">
                      <a16:colId xmlns:a16="http://schemas.microsoft.com/office/drawing/2014/main" val="1024099749"/>
                    </a:ext>
                  </a:extLst>
                </a:gridCol>
                <a:gridCol w="208280">
                  <a:extLst>
                    <a:ext uri="{9D8B030D-6E8A-4147-A177-3AD203B41FA5}">
                      <a16:colId xmlns:a16="http://schemas.microsoft.com/office/drawing/2014/main" val="334746448"/>
                    </a:ext>
                  </a:extLst>
                </a:gridCol>
                <a:gridCol w="208280">
                  <a:extLst>
                    <a:ext uri="{9D8B030D-6E8A-4147-A177-3AD203B41FA5}">
                      <a16:colId xmlns:a16="http://schemas.microsoft.com/office/drawing/2014/main" val="2461313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10049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mn-lt"/>
                          <a:ea typeface="+mn-ea"/>
                          <a:cs typeface="+mn-cs"/>
                        </a:rPr>
                        <a:t>YOLO - 2019-08-05 09:15:04</a:t>
                      </a:r>
                      <a:r>
                        <a:rPr kumimoji="0" lang="vi-VN" sz="1000" b="0" i="0" u="none" strike="noStrike" kern="1200" cap="none" spc="0" normalizeH="0" baseline="0" noProof="0">
                          <a:ln>
                            <a:noFill/>
                          </a:ln>
                          <a:solidFill>
                            <a:prstClr val="black"/>
                          </a:solidFill>
                          <a:effectLst/>
                          <a:uLnTx/>
                          <a:uFillTx/>
                          <a:latin typeface="+mn-lt"/>
                          <a:ea typeface="+mn-ea"/>
                          <a:cs typeface="+mn-cs"/>
                        </a:rPr>
                        <a:t> 
 Quay ngoại truyện cái mà nhìn Quốc Trường trắng trẻo đẹp trai ra hẳn :v 
Đúng là yêu lại từ đầu có khác :D
#phim #vềnhàđicon #crs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08/06/2019 13:25:52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4277823"/>
                  </a:ext>
                </a:extLst>
              </a:tr>
            </a:tbl>
          </a:graphicData>
        </a:graphic>
      </p:graphicFrame>
      <p:sp>
        <p:nvSpPr>
          <p:cNvPr id="4" name="Text Placeholder 3">
            <a:extLst>
              <a:ext uri="{FF2B5EF4-FFF2-40B4-BE49-F238E27FC236}">
                <a16:creationId xmlns:a16="http://schemas.microsoft.com/office/drawing/2014/main" id="{F5A60727-0F34-4B83-8C56-71EE70FB6EC3}"/>
              </a:ext>
            </a:extLst>
          </p:cNvPr>
          <p:cNvSpPr>
            <a:spLocks noGrp="1"/>
          </p:cNvSpPr>
          <p:nvPr>
            <p:ph type="body" sz="quarter" idx="14"/>
          </p:nvPr>
        </p:nvSpPr>
        <p:spPr/>
        <p:txBody>
          <a:bodyPr/>
          <a:lstStyle/>
          <a:p>
            <a:r>
              <a:rPr lang="en-US"/>
              <a:t>08/05/2019 - 08/05/2019</a:t>
            </a:r>
          </a:p>
        </p:txBody>
      </p:sp>
    </p:spTree>
    <p:extLst>
      <p:ext uri="{BB962C8B-B14F-4D97-AF65-F5344CB8AC3E}">
        <p14:creationId xmlns:p14="http://schemas.microsoft.com/office/powerpoint/2010/main" val="24469426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91BE8-3C74-4A45-9591-D17EBA1B84EB}"/>
              </a:ext>
            </a:extLst>
          </p:cNvPr>
          <p:cNvSpPr>
            <a:spLocks noGrp="1"/>
          </p:cNvSpPr>
          <p:nvPr>
            <p:ph type="title"/>
          </p:nvPr>
        </p:nvSpPr>
        <p:spPr/>
        <p:txBody>
          <a:bodyPr/>
          <a:lstStyle/>
          <a:p>
            <a:r>
              <a:rPr lang="en-US"/>
              <a:t>Facebook Own Posts Table | YOLO - 17 of 17</a:t>
            </a:r>
          </a:p>
        </p:txBody>
      </p:sp>
      <p:graphicFrame>
        <p:nvGraphicFramePr>
          <p:cNvPr id="5" name="Table Placeholder 4">
            <a:extLst>
              <a:ext uri="{FF2B5EF4-FFF2-40B4-BE49-F238E27FC236}">
                <a16:creationId xmlns:a16="http://schemas.microsoft.com/office/drawing/2014/main" id="{3B48656C-8600-4AAE-8D45-4B29EFD622D4}"/>
              </a:ext>
            </a:extLst>
          </p:cNvPr>
          <p:cNvGraphicFramePr>
            <a:graphicFrameLocks noGrp="1"/>
          </p:cNvGraphicFramePr>
          <p:nvPr>
            <p:ph type="tbl" sz="quarter" idx="13"/>
            <p:extLst>
              <p:ext uri="{D42A27DB-BD31-4B8C-83A1-F6EECF244321}">
                <p14:modId xmlns:p14="http://schemas.microsoft.com/office/powerpoint/2010/main" val="798407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32920037"/>
                    </a:ext>
                  </a:extLst>
                </a:gridCol>
                <a:gridCol w="905256">
                  <a:extLst>
                    <a:ext uri="{9D8B030D-6E8A-4147-A177-3AD203B41FA5}">
                      <a16:colId xmlns:a16="http://schemas.microsoft.com/office/drawing/2014/main" val="3887978891"/>
                    </a:ext>
                  </a:extLst>
                </a:gridCol>
                <a:gridCol w="246888">
                  <a:extLst>
                    <a:ext uri="{9D8B030D-6E8A-4147-A177-3AD203B41FA5}">
                      <a16:colId xmlns:a16="http://schemas.microsoft.com/office/drawing/2014/main" val="2210904019"/>
                    </a:ext>
                  </a:extLst>
                </a:gridCol>
                <a:gridCol w="208280">
                  <a:extLst>
                    <a:ext uri="{9D8B030D-6E8A-4147-A177-3AD203B41FA5}">
                      <a16:colId xmlns:a16="http://schemas.microsoft.com/office/drawing/2014/main" val="3467477341"/>
                    </a:ext>
                  </a:extLst>
                </a:gridCol>
                <a:gridCol w="208280">
                  <a:extLst>
                    <a:ext uri="{9D8B030D-6E8A-4147-A177-3AD203B41FA5}">
                      <a16:colId xmlns:a16="http://schemas.microsoft.com/office/drawing/2014/main" val="1128661644"/>
                    </a:ext>
                  </a:extLst>
                </a:gridCol>
                <a:gridCol w="208280">
                  <a:extLst>
                    <a:ext uri="{9D8B030D-6E8A-4147-A177-3AD203B41FA5}">
                      <a16:colId xmlns:a16="http://schemas.microsoft.com/office/drawing/2014/main" val="956149346"/>
                    </a:ext>
                  </a:extLst>
                </a:gridCol>
                <a:gridCol w="208280">
                  <a:extLst>
                    <a:ext uri="{9D8B030D-6E8A-4147-A177-3AD203B41FA5}">
                      <a16:colId xmlns:a16="http://schemas.microsoft.com/office/drawing/2014/main" val="1595758908"/>
                    </a:ext>
                  </a:extLst>
                </a:gridCol>
                <a:gridCol w="208280">
                  <a:extLst>
                    <a:ext uri="{9D8B030D-6E8A-4147-A177-3AD203B41FA5}">
                      <a16:colId xmlns:a16="http://schemas.microsoft.com/office/drawing/2014/main" val="1285173798"/>
                    </a:ext>
                  </a:extLst>
                </a:gridCol>
                <a:gridCol w="208280">
                  <a:extLst>
                    <a:ext uri="{9D8B030D-6E8A-4147-A177-3AD203B41FA5}">
                      <a16:colId xmlns:a16="http://schemas.microsoft.com/office/drawing/2014/main" val="1313370708"/>
                    </a:ext>
                  </a:extLst>
                </a:gridCol>
                <a:gridCol w="208280">
                  <a:extLst>
                    <a:ext uri="{9D8B030D-6E8A-4147-A177-3AD203B41FA5}">
                      <a16:colId xmlns:a16="http://schemas.microsoft.com/office/drawing/2014/main" val="3348886217"/>
                    </a:ext>
                  </a:extLst>
                </a:gridCol>
                <a:gridCol w="208280">
                  <a:extLst>
                    <a:ext uri="{9D8B030D-6E8A-4147-A177-3AD203B41FA5}">
                      <a16:colId xmlns:a16="http://schemas.microsoft.com/office/drawing/2014/main" val="3434730709"/>
                    </a:ext>
                  </a:extLst>
                </a:gridCol>
                <a:gridCol w="208280">
                  <a:extLst>
                    <a:ext uri="{9D8B030D-6E8A-4147-A177-3AD203B41FA5}">
                      <a16:colId xmlns:a16="http://schemas.microsoft.com/office/drawing/2014/main" val="2849195150"/>
                    </a:ext>
                  </a:extLst>
                </a:gridCol>
                <a:gridCol w="208280">
                  <a:extLst>
                    <a:ext uri="{9D8B030D-6E8A-4147-A177-3AD203B41FA5}">
                      <a16:colId xmlns:a16="http://schemas.microsoft.com/office/drawing/2014/main" val="4060843967"/>
                    </a:ext>
                  </a:extLst>
                </a:gridCol>
                <a:gridCol w="208280">
                  <a:extLst>
                    <a:ext uri="{9D8B030D-6E8A-4147-A177-3AD203B41FA5}">
                      <a16:colId xmlns:a16="http://schemas.microsoft.com/office/drawing/2014/main" val="2645312859"/>
                    </a:ext>
                  </a:extLst>
                </a:gridCol>
                <a:gridCol w="208280">
                  <a:extLst>
                    <a:ext uri="{9D8B030D-6E8A-4147-A177-3AD203B41FA5}">
                      <a16:colId xmlns:a16="http://schemas.microsoft.com/office/drawing/2014/main" val="1499877250"/>
                    </a:ext>
                  </a:extLst>
                </a:gridCol>
                <a:gridCol w="208280">
                  <a:extLst>
                    <a:ext uri="{9D8B030D-6E8A-4147-A177-3AD203B41FA5}">
                      <a16:colId xmlns:a16="http://schemas.microsoft.com/office/drawing/2014/main" val="3221848774"/>
                    </a:ext>
                  </a:extLst>
                </a:gridCol>
                <a:gridCol w="208280">
                  <a:extLst>
                    <a:ext uri="{9D8B030D-6E8A-4147-A177-3AD203B41FA5}">
                      <a16:colId xmlns:a16="http://schemas.microsoft.com/office/drawing/2014/main" val="1917886099"/>
                    </a:ext>
                  </a:extLst>
                </a:gridCol>
                <a:gridCol w="208280">
                  <a:extLst>
                    <a:ext uri="{9D8B030D-6E8A-4147-A177-3AD203B41FA5}">
                      <a16:colId xmlns:a16="http://schemas.microsoft.com/office/drawing/2014/main" val="959751342"/>
                    </a:ext>
                  </a:extLst>
                </a:gridCol>
                <a:gridCol w="208280">
                  <a:extLst>
                    <a:ext uri="{9D8B030D-6E8A-4147-A177-3AD203B41FA5}">
                      <a16:colId xmlns:a16="http://schemas.microsoft.com/office/drawing/2014/main" val="3861825608"/>
                    </a:ext>
                  </a:extLst>
                </a:gridCol>
                <a:gridCol w="208280">
                  <a:extLst>
                    <a:ext uri="{9D8B030D-6E8A-4147-A177-3AD203B41FA5}">
                      <a16:colId xmlns:a16="http://schemas.microsoft.com/office/drawing/2014/main" val="3982151059"/>
                    </a:ext>
                  </a:extLst>
                </a:gridCol>
                <a:gridCol w="208280">
                  <a:extLst>
                    <a:ext uri="{9D8B030D-6E8A-4147-A177-3AD203B41FA5}">
                      <a16:colId xmlns:a16="http://schemas.microsoft.com/office/drawing/2014/main" val="232056077"/>
                    </a:ext>
                  </a:extLst>
                </a:gridCol>
                <a:gridCol w="208280">
                  <a:extLst>
                    <a:ext uri="{9D8B030D-6E8A-4147-A177-3AD203B41FA5}">
                      <a16:colId xmlns:a16="http://schemas.microsoft.com/office/drawing/2014/main" val="518270378"/>
                    </a:ext>
                  </a:extLst>
                </a:gridCol>
                <a:gridCol w="208280">
                  <a:extLst>
                    <a:ext uri="{9D8B030D-6E8A-4147-A177-3AD203B41FA5}">
                      <a16:colId xmlns:a16="http://schemas.microsoft.com/office/drawing/2014/main" val="2493149688"/>
                    </a:ext>
                  </a:extLst>
                </a:gridCol>
                <a:gridCol w="208280">
                  <a:extLst>
                    <a:ext uri="{9D8B030D-6E8A-4147-A177-3AD203B41FA5}">
                      <a16:colId xmlns:a16="http://schemas.microsoft.com/office/drawing/2014/main" val="3999040241"/>
                    </a:ext>
                  </a:extLst>
                </a:gridCol>
                <a:gridCol w="208280">
                  <a:extLst>
                    <a:ext uri="{9D8B030D-6E8A-4147-A177-3AD203B41FA5}">
                      <a16:colId xmlns:a16="http://schemas.microsoft.com/office/drawing/2014/main" val="3243634365"/>
                    </a:ext>
                  </a:extLst>
                </a:gridCol>
                <a:gridCol w="208280">
                  <a:extLst>
                    <a:ext uri="{9D8B030D-6E8A-4147-A177-3AD203B41FA5}">
                      <a16:colId xmlns:a16="http://schemas.microsoft.com/office/drawing/2014/main" val="2057334824"/>
                    </a:ext>
                  </a:extLst>
                </a:gridCol>
                <a:gridCol w="208280">
                  <a:extLst>
                    <a:ext uri="{9D8B030D-6E8A-4147-A177-3AD203B41FA5}">
                      <a16:colId xmlns:a16="http://schemas.microsoft.com/office/drawing/2014/main" val="2806264516"/>
                    </a:ext>
                  </a:extLst>
                </a:gridCol>
                <a:gridCol w="208280">
                  <a:extLst>
                    <a:ext uri="{9D8B030D-6E8A-4147-A177-3AD203B41FA5}">
                      <a16:colId xmlns:a16="http://schemas.microsoft.com/office/drawing/2014/main" val="4106205327"/>
                    </a:ext>
                  </a:extLst>
                </a:gridCol>
                <a:gridCol w="208280">
                  <a:extLst>
                    <a:ext uri="{9D8B030D-6E8A-4147-A177-3AD203B41FA5}">
                      <a16:colId xmlns:a16="http://schemas.microsoft.com/office/drawing/2014/main" val="1062326989"/>
                    </a:ext>
                  </a:extLst>
                </a:gridCol>
                <a:gridCol w="208280">
                  <a:extLst>
                    <a:ext uri="{9D8B030D-6E8A-4147-A177-3AD203B41FA5}">
                      <a16:colId xmlns:a16="http://schemas.microsoft.com/office/drawing/2014/main" val="344778015"/>
                    </a:ext>
                  </a:extLst>
                </a:gridCol>
                <a:gridCol w="208280">
                  <a:extLst>
                    <a:ext uri="{9D8B030D-6E8A-4147-A177-3AD203B41FA5}">
                      <a16:colId xmlns:a16="http://schemas.microsoft.com/office/drawing/2014/main" val="2249653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6493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YOLO - 2019-08-05 00:42:50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08/06/2019 13:25:52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83280444"/>
                  </a:ext>
                </a:extLst>
              </a:tr>
            </a:tbl>
          </a:graphicData>
        </a:graphic>
      </p:graphicFrame>
      <p:sp>
        <p:nvSpPr>
          <p:cNvPr id="4" name="Text Placeholder 3">
            <a:extLst>
              <a:ext uri="{FF2B5EF4-FFF2-40B4-BE49-F238E27FC236}">
                <a16:creationId xmlns:a16="http://schemas.microsoft.com/office/drawing/2014/main" id="{499EEFB7-69AC-4AB6-B384-37CDC59B0222}"/>
              </a:ext>
            </a:extLst>
          </p:cNvPr>
          <p:cNvSpPr>
            <a:spLocks noGrp="1"/>
          </p:cNvSpPr>
          <p:nvPr>
            <p:ph type="body" sz="quarter" idx="14"/>
          </p:nvPr>
        </p:nvSpPr>
        <p:spPr/>
        <p:txBody>
          <a:bodyPr/>
          <a:lstStyle/>
          <a:p>
            <a:r>
              <a:rPr lang="en-US"/>
              <a:t>08/05/2019 - 08/05/2019</a:t>
            </a:r>
          </a:p>
        </p:txBody>
      </p:sp>
    </p:spTree>
    <p:extLst>
      <p:ext uri="{BB962C8B-B14F-4D97-AF65-F5344CB8AC3E}">
        <p14:creationId xmlns:p14="http://schemas.microsoft.com/office/powerpoint/2010/main" val="5962632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1767</Words>
  <Application>Microsoft Office PowerPoint</Application>
  <PresentationFormat>On-screen Show (4:3)</PresentationFormat>
  <Paragraphs>1059</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Own Post Table</vt:lpstr>
      <vt:lpstr>Facebook Own Posts Table | YOLO - 1 of 17</vt:lpstr>
      <vt:lpstr>Facebook Own Posts Table | YOLO - 2 of 17</vt:lpstr>
      <vt:lpstr>Facebook Own Posts Table | YOLO - 3 of 17</vt:lpstr>
      <vt:lpstr>Facebook Own Posts Table | YOLO - 4 of 17</vt:lpstr>
      <vt:lpstr>Facebook Own Posts Table | YOLO - 5 of 17</vt:lpstr>
      <vt:lpstr>Facebook Own Posts Table | YOLO - 6 of 17</vt:lpstr>
      <vt:lpstr>Facebook Own Posts Table | YOLO - 7 of 17</vt:lpstr>
      <vt:lpstr>Facebook Own Posts Table | YOLO - 8 of 17</vt:lpstr>
      <vt:lpstr>Facebook Own Posts Table | YOLO - 9 of 17</vt:lpstr>
      <vt:lpstr>Facebook Own Posts Table | YOLO - 10 of 17</vt:lpstr>
      <vt:lpstr>Facebook Own Posts Table | YOLO - 11 of 17</vt:lpstr>
      <vt:lpstr>Facebook Own Posts Table | YOLO - 12 of 17</vt:lpstr>
      <vt:lpstr>Facebook Own Posts Table | YOLO - 13 of 17</vt:lpstr>
      <vt:lpstr>Facebook Own Posts Table | YOLO - 14 of 17</vt:lpstr>
      <vt:lpstr>Facebook Own Posts Table | YOLO - 15 of 17</vt:lpstr>
      <vt:lpstr>Facebook Own Posts Table | YOLO - 16 of 17</vt:lpstr>
      <vt:lpstr>Facebook Own Posts Table | YOLO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 Table</dc:title>
  <dc:creator>Frederik Peiniger</dc:creator>
  <cp:lastModifiedBy>Frederik Peiniger</cp:lastModifiedBy>
  <cp:revision>1</cp:revision>
  <dcterms:created xsi:type="dcterms:W3CDTF">2019-08-06T11:40:38Z</dcterms:created>
  <dcterms:modified xsi:type="dcterms:W3CDTF">2019-08-06T11:41:41Z</dcterms:modified>
</cp:coreProperties>
</file>