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ED1B7-2B17-4698-ADD3-A177FC86C62F}"/>
              </a:ext>
            </a:extLst>
          </p:cNvPr>
          <p:cNvSpPr>
            <a:spLocks noGrp="1"/>
          </p:cNvSpPr>
          <p:nvPr>
            <p:ph type="ctrTitle"/>
          </p:nvPr>
        </p:nvSpPr>
        <p:spPr/>
        <p:txBody>
          <a:bodyPr/>
          <a:lstStyle/>
          <a:p>
            <a:r>
              <a:rPr lang="en-US"/>
              <a:t>Own Post Table</a:t>
            </a:r>
          </a:p>
        </p:txBody>
      </p:sp>
      <p:sp>
        <p:nvSpPr>
          <p:cNvPr id="3" name="Subtitle 2">
            <a:extLst>
              <a:ext uri="{FF2B5EF4-FFF2-40B4-BE49-F238E27FC236}">
                <a16:creationId xmlns:a16="http://schemas.microsoft.com/office/drawing/2014/main" id="{4FAD3FD4-DEF6-47D5-B232-0021CCD954C8}"/>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2736070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E39B4-6BA7-4A6D-B3B1-155AA4ACFAFC}"/>
              </a:ext>
            </a:extLst>
          </p:cNvPr>
          <p:cNvSpPr>
            <a:spLocks noGrp="1"/>
          </p:cNvSpPr>
          <p:nvPr>
            <p:ph type="title"/>
          </p:nvPr>
        </p:nvSpPr>
        <p:spPr/>
        <p:txBody>
          <a:bodyPr/>
          <a:lstStyle/>
          <a:p>
            <a:r>
              <a:rPr lang="en-US"/>
              <a:t>Facebook Own Posts Table | Thính - 1 of 26</a:t>
            </a:r>
          </a:p>
        </p:txBody>
      </p:sp>
      <p:graphicFrame>
        <p:nvGraphicFramePr>
          <p:cNvPr id="5" name="Table Placeholder 4">
            <a:extLst>
              <a:ext uri="{FF2B5EF4-FFF2-40B4-BE49-F238E27FC236}">
                <a16:creationId xmlns:a16="http://schemas.microsoft.com/office/drawing/2014/main" id="{D490C0E8-1653-4A21-9DCD-1768FD9AACF1}"/>
              </a:ext>
            </a:extLst>
          </p:cNvPr>
          <p:cNvGraphicFramePr>
            <a:graphicFrameLocks noGrp="1"/>
          </p:cNvGraphicFramePr>
          <p:nvPr>
            <p:ph type="tbl" sz="quarter" idx="13"/>
            <p:extLst>
              <p:ext uri="{D42A27DB-BD31-4B8C-83A1-F6EECF244321}">
                <p14:modId xmlns:p14="http://schemas.microsoft.com/office/powerpoint/2010/main" val="118941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39428659"/>
                    </a:ext>
                  </a:extLst>
                </a:gridCol>
                <a:gridCol w="905255">
                  <a:extLst>
                    <a:ext uri="{9D8B030D-6E8A-4147-A177-3AD203B41FA5}">
                      <a16:colId xmlns:a16="http://schemas.microsoft.com/office/drawing/2014/main" val="3464476025"/>
                    </a:ext>
                  </a:extLst>
                </a:gridCol>
                <a:gridCol w="246888">
                  <a:extLst>
                    <a:ext uri="{9D8B030D-6E8A-4147-A177-3AD203B41FA5}">
                      <a16:colId xmlns:a16="http://schemas.microsoft.com/office/drawing/2014/main" val="230913216"/>
                    </a:ext>
                  </a:extLst>
                </a:gridCol>
                <a:gridCol w="208280">
                  <a:extLst>
                    <a:ext uri="{9D8B030D-6E8A-4147-A177-3AD203B41FA5}">
                      <a16:colId xmlns:a16="http://schemas.microsoft.com/office/drawing/2014/main" val="1126071329"/>
                    </a:ext>
                  </a:extLst>
                </a:gridCol>
                <a:gridCol w="208280">
                  <a:extLst>
                    <a:ext uri="{9D8B030D-6E8A-4147-A177-3AD203B41FA5}">
                      <a16:colId xmlns:a16="http://schemas.microsoft.com/office/drawing/2014/main" val="1899116982"/>
                    </a:ext>
                  </a:extLst>
                </a:gridCol>
                <a:gridCol w="208280">
                  <a:extLst>
                    <a:ext uri="{9D8B030D-6E8A-4147-A177-3AD203B41FA5}">
                      <a16:colId xmlns:a16="http://schemas.microsoft.com/office/drawing/2014/main" val="3867738199"/>
                    </a:ext>
                  </a:extLst>
                </a:gridCol>
                <a:gridCol w="208280">
                  <a:extLst>
                    <a:ext uri="{9D8B030D-6E8A-4147-A177-3AD203B41FA5}">
                      <a16:colId xmlns:a16="http://schemas.microsoft.com/office/drawing/2014/main" val="2325285083"/>
                    </a:ext>
                  </a:extLst>
                </a:gridCol>
                <a:gridCol w="208280">
                  <a:extLst>
                    <a:ext uri="{9D8B030D-6E8A-4147-A177-3AD203B41FA5}">
                      <a16:colId xmlns:a16="http://schemas.microsoft.com/office/drawing/2014/main" val="3360339767"/>
                    </a:ext>
                  </a:extLst>
                </a:gridCol>
                <a:gridCol w="208280">
                  <a:extLst>
                    <a:ext uri="{9D8B030D-6E8A-4147-A177-3AD203B41FA5}">
                      <a16:colId xmlns:a16="http://schemas.microsoft.com/office/drawing/2014/main" val="3040745198"/>
                    </a:ext>
                  </a:extLst>
                </a:gridCol>
                <a:gridCol w="208280">
                  <a:extLst>
                    <a:ext uri="{9D8B030D-6E8A-4147-A177-3AD203B41FA5}">
                      <a16:colId xmlns:a16="http://schemas.microsoft.com/office/drawing/2014/main" val="3598167262"/>
                    </a:ext>
                  </a:extLst>
                </a:gridCol>
                <a:gridCol w="208280">
                  <a:extLst>
                    <a:ext uri="{9D8B030D-6E8A-4147-A177-3AD203B41FA5}">
                      <a16:colId xmlns:a16="http://schemas.microsoft.com/office/drawing/2014/main" val="1712840529"/>
                    </a:ext>
                  </a:extLst>
                </a:gridCol>
                <a:gridCol w="208280">
                  <a:extLst>
                    <a:ext uri="{9D8B030D-6E8A-4147-A177-3AD203B41FA5}">
                      <a16:colId xmlns:a16="http://schemas.microsoft.com/office/drawing/2014/main" val="2263828360"/>
                    </a:ext>
                  </a:extLst>
                </a:gridCol>
                <a:gridCol w="208280">
                  <a:extLst>
                    <a:ext uri="{9D8B030D-6E8A-4147-A177-3AD203B41FA5}">
                      <a16:colId xmlns:a16="http://schemas.microsoft.com/office/drawing/2014/main" val="1860368502"/>
                    </a:ext>
                  </a:extLst>
                </a:gridCol>
                <a:gridCol w="208280">
                  <a:extLst>
                    <a:ext uri="{9D8B030D-6E8A-4147-A177-3AD203B41FA5}">
                      <a16:colId xmlns:a16="http://schemas.microsoft.com/office/drawing/2014/main" val="2007121586"/>
                    </a:ext>
                  </a:extLst>
                </a:gridCol>
                <a:gridCol w="208280">
                  <a:extLst>
                    <a:ext uri="{9D8B030D-6E8A-4147-A177-3AD203B41FA5}">
                      <a16:colId xmlns:a16="http://schemas.microsoft.com/office/drawing/2014/main" val="209824856"/>
                    </a:ext>
                  </a:extLst>
                </a:gridCol>
                <a:gridCol w="208280">
                  <a:extLst>
                    <a:ext uri="{9D8B030D-6E8A-4147-A177-3AD203B41FA5}">
                      <a16:colId xmlns:a16="http://schemas.microsoft.com/office/drawing/2014/main" val="229499681"/>
                    </a:ext>
                  </a:extLst>
                </a:gridCol>
                <a:gridCol w="208280">
                  <a:extLst>
                    <a:ext uri="{9D8B030D-6E8A-4147-A177-3AD203B41FA5}">
                      <a16:colId xmlns:a16="http://schemas.microsoft.com/office/drawing/2014/main" val="580312094"/>
                    </a:ext>
                  </a:extLst>
                </a:gridCol>
                <a:gridCol w="208280">
                  <a:extLst>
                    <a:ext uri="{9D8B030D-6E8A-4147-A177-3AD203B41FA5}">
                      <a16:colId xmlns:a16="http://schemas.microsoft.com/office/drawing/2014/main" val="3186278249"/>
                    </a:ext>
                  </a:extLst>
                </a:gridCol>
                <a:gridCol w="208280">
                  <a:extLst>
                    <a:ext uri="{9D8B030D-6E8A-4147-A177-3AD203B41FA5}">
                      <a16:colId xmlns:a16="http://schemas.microsoft.com/office/drawing/2014/main" val="716951916"/>
                    </a:ext>
                  </a:extLst>
                </a:gridCol>
                <a:gridCol w="208280">
                  <a:extLst>
                    <a:ext uri="{9D8B030D-6E8A-4147-A177-3AD203B41FA5}">
                      <a16:colId xmlns:a16="http://schemas.microsoft.com/office/drawing/2014/main" val="3632864022"/>
                    </a:ext>
                  </a:extLst>
                </a:gridCol>
                <a:gridCol w="208280">
                  <a:extLst>
                    <a:ext uri="{9D8B030D-6E8A-4147-A177-3AD203B41FA5}">
                      <a16:colId xmlns:a16="http://schemas.microsoft.com/office/drawing/2014/main" val="3643789156"/>
                    </a:ext>
                  </a:extLst>
                </a:gridCol>
                <a:gridCol w="208280">
                  <a:extLst>
                    <a:ext uri="{9D8B030D-6E8A-4147-A177-3AD203B41FA5}">
                      <a16:colId xmlns:a16="http://schemas.microsoft.com/office/drawing/2014/main" val="3311428837"/>
                    </a:ext>
                  </a:extLst>
                </a:gridCol>
                <a:gridCol w="208280">
                  <a:extLst>
                    <a:ext uri="{9D8B030D-6E8A-4147-A177-3AD203B41FA5}">
                      <a16:colId xmlns:a16="http://schemas.microsoft.com/office/drawing/2014/main" val="3205440007"/>
                    </a:ext>
                  </a:extLst>
                </a:gridCol>
                <a:gridCol w="208280">
                  <a:extLst>
                    <a:ext uri="{9D8B030D-6E8A-4147-A177-3AD203B41FA5}">
                      <a16:colId xmlns:a16="http://schemas.microsoft.com/office/drawing/2014/main" val="774356173"/>
                    </a:ext>
                  </a:extLst>
                </a:gridCol>
                <a:gridCol w="208280">
                  <a:extLst>
                    <a:ext uri="{9D8B030D-6E8A-4147-A177-3AD203B41FA5}">
                      <a16:colId xmlns:a16="http://schemas.microsoft.com/office/drawing/2014/main" val="1159516142"/>
                    </a:ext>
                  </a:extLst>
                </a:gridCol>
                <a:gridCol w="208280">
                  <a:extLst>
                    <a:ext uri="{9D8B030D-6E8A-4147-A177-3AD203B41FA5}">
                      <a16:colId xmlns:a16="http://schemas.microsoft.com/office/drawing/2014/main" val="3911711725"/>
                    </a:ext>
                  </a:extLst>
                </a:gridCol>
                <a:gridCol w="208280">
                  <a:extLst>
                    <a:ext uri="{9D8B030D-6E8A-4147-A177-3AD203B41FA5}">
                      <a16:colId xmlns:a16="http://schemas.microsoft.com/office/drawing/2014/main" val="4182607104"/>
                    </a:ext>
                  </a:extLst>
                </a:gridCol>
                <a:gridCol w="208280">
                  <a:extLst>
                    <a:ext uri="{9D8B030D-6E8A-4147-A177-3AD203B41FA5}">
                      <a16:colId xmlns:a16="http://schemas.microsoft.com/office/drawing/2014/main" val="3540402552"/>
                    </a:ext>
                  </a:extLst>
                </a:gridCol>
                <a:gridCol w="208280">
                  <a:extLst>
                    <a:ext uri="{9D8B030D-6E8A-4147-A177-3AD203B41FA5}">
                      <a16:colId xmlns:a16="http://schemas.microsoft.com/office/drawing/2014/main" val="21921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80226199"/>
                  </a:ext>
                </a:extLst>
              </a:tr>
            </a:tbl>
          </a:graphicData>
        </a:graphic>
      </p:graphicFrame>
      <p:sp>
        <p:nvSpPr>
          <p:cNvPr id="4" name="Text Placeholder 3">
            <a:extLst>
              <a:ext uri="{FF2B5EF4-FFF2-40B4-BE49-F238E27FC236}">
                <a16:creationId xmlns:a16="http://schemas.microsoft.com/office/drawing/2014/main" id="{0235C303-BF60-4B8E-A8C6-F95308CA7D68}"/>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72488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B1E48-59E9-4483-A041-9CCD496DB260}"/>
              </a:ext>
            </a:extLst>
          </p:cNvPr>
          <p:cNvSpPr>
            <a:spLocks noGrp="1"/>
          </p:cNvSpPr>
          <p:nvPr>
            <p:ph type="title"/>
          </p:nvPr>
        </p:nvSpPr>
        <p:spPr/>
        <p:txBody>
          <a:bodyPr/>
          <a:lstStyle/>
          <a:p>
            <a:r>
              <a:rPr lang="en-US"/>
              <a:t>Facebook Own Posts Table | Thính - 2 of 26</a:t>
            </a:r>
          </a:p>
        </p:txBody>
      </p:sp>
      <p:graphicFrame>
        <p:nvGraphicFramePr>
          <p:cNvPr id="5" name="Table Placeholder 4">
            <a:extLst>
              <a:ext uri="{FF2B5EF4-FFF2-40B4-BE49-F238E27FC236}">
                <a16:creationId xmlns:a16="http://schemas.microsoft.com/office/drawing/2014/main" id="{F8F173B3-A6B2-4F57-99CB-452B7EF75146}"/>
              </a:ext>
            </a:extLst>
          </p:cNvPr>
          <p:cNvGraphicFramePr>
            <a:graphicFrameLocks noGrp="1"/>
          </p:cNvGraphicFramePr>
          <p:nvPr>
            <p:ph type="tbl" sz="quarter" idx="13"/>
            <p:extLst>
              <p:ext uri="{D42A27DB-BD31-4B8C-83A1-F6EECF244321}">
                <p14:modId xmlns:p14="http://schemas.microsoft.com/office/powerpoint/2010/main" val="244387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18639393"/>
                    </a:ext>
                  </a:extLst>
                </a:gridCol>
                <a:gridCol w="905255">
                  <a:extLst>
                    <a:ext uri="{9D8B030D-6E8A-4147-A177-3AD203B41FA5}">
                      <a16:colId xmlns:a16="http://schemas.microsoft.com/office/drawing/2014/main" val="2478867625"/>
                    </a:ext>
                  </a:extLst>
                </a:gridCol>
                <a:gridCol w="246888">
                  <a:extLst>
                    <a:ext uri="{9D8B030D-6E8A-4147-A177-3AD203B41FA5}">
                      <a16:colId xmlns:a16="http://schemas.microsoft.com/office/drawing/2014/main" val="2204821205"/>
                    </a:ext>
                  </a:extLst>
                </a:gridCol>
                <a:gridCol w="208280">
                  <a:extLst>
                    <a:ext uri="{9D8B030D-6E8A-4147-A177-3AD203B41FA5}">
                      <a16:colId xmlns:a16="http://schemas.microsoft.com/office/drawing/2014/main" val="3459824122"/>
                    </a:ext>
                  </a:extLst>
                </a:gridCol>
                <a:gridCol w="208280">
                  <a:extLst>
                    <a:ext uri="{9D8B030D-6E8A-4147-A177-3AD203B41FA5}">
                      <a16:colId xmlns:a16="http://schemas.microsoft.com/office/drawing/2014/main" val="1212383053"/>
                    </a:ext>
                  </a:extLst>
                </a:gridCol>
                <a:gridCol w="208280">
                  <a:extLst>
                    <a:ext uri="{9D8B030D-6E8A-4147-A177-3AD203B41FA5}">
                      <a16:colId xmlns:a16="http://schemas.microsoft.com/office/drawing/2014/main" val="41926733"/>
                    </a:ext>
                  </a:extLst>
                </a:gridCol>
                <a:gridCol w="208280">
                  <a:extLst>
                    <a:ext uri="{9D8B030D-6E8A-4147-A177-3AD203B41FA5}">
                      <a16:colId xmlns:a16="http://schemas.microsoft.com/office/drawing/2014/main" val="3626437624"/>
                    </a:ext>
                  </a:extLst>
                </a:gridCol>
                <a:gridCol w="208280">
                  <a:extLst>
                    <a:ext uri="{9D8B030D-6E8A-4147-A177-3AD203B41FA5}">
                      <a16:colId xmlns:a16="http://schemas.microsoft.com/office/drawing/2014/main" val="3324027231"/>
                    </a:ext>
                  </a:extLst>
                </a:gridCol>
                <a:gridCol w="208280">
                  <a:extLst>
                    <a:ext uri="{9D8B030D-6E8A-4147-A177-3AD203B41FA5}">
                      <a16:colId xmlns:a16="http://schemas.microsoft.com/office/drawing/2014/main" val="1474780605"/>
                    </a:ext>
                  </a:extLst>
                </a:gridCol>
                <a:gridCol w="208280">
                  <a:extLst>
                    <a:ext uri="{9D8B030D-6E8A-4147-A177-3AD203B41FA5}">
                      <a16:colId xmlns:a16="http://schemas.microsoft.com/office/drawing/2014/main" val="1570215623"/>
                    </a:ext>
                  </a:extLst>
                </a:gridCol>
                <a:gridCol w="208280">
                  <a:extLst>
                    <a:ext uri="{9D8B030D-6E8A-4147-A177-3AD203B41FA5}">
                      <a16:colId xmlns:a16="http://schemas.microsoft.com/office/drawing/2014/main" val="2935732594"/>
                    </a:ext>
                  </a:extLst>
                </a:gridCol>
                <a:gridCol w="208280">
                  <a:extLst>
                    <a:ext uri="{9D8B030D-6E8A-4147-A177-3AD203B41FA5}">
                      <a16:colId xmlns:a16="http://schemas.microsoft.com/office/drawing/2014/main" val="3612803488"/>
                    </a:ext>
                  </a:extLst>
                </a:gridCol>
                <a:gridCol w="208280">
                  <a:extLst>
                    <a:ext uri="{9D8B030D-6E8A-4147-A177-3AD203B41FA5}">
                      <a16:colId xmlns:a16="http://schemas.microsoft.com/office/drawing/2014/main" val="1682624005"/>
                    </a:ext>
                  </a:extLst>
                </a:gridCol>
                <a:gridCol w="208280">
                  <a:extLst>
                    <a:ext uri="{9D8B030D-6E8A-4147-A177-3AD203B41FA5}">
                      <a16:colId xmlns:a16="http://schemas.microsoft.com/office/drawing/2014/main" val="155052956"/>
                    </a:ext>
                  </a:extLst>
                </a:gridCol>
                <a:gridCol w="208280">
                  <a:extLst>
                    <a:ext uri="{9D8B030D-6E8A-4147-A177-3AD203B41FA5}">
                      <a16:colId xmlns:a16="http://schemas.microsoft.com/office/drawing/2014/main" val="1104026328"/>
                    </a:ext>
                  </a:extLst>
                </a:gridCol>
                <a:gridCol w="208280">
                  <a:extLst>
                    <a:ext uri="{9D8B030D-6E8A-4147-A177-3AD203B41FA5}">
                      <a16:colId xmlns:a16="http://schemas.microsoft.com/office/drawing/2014/main" val="1819173363"/>
                    </a:ext>
                  </a:extLst>
                </a:gridCol>
                <a:gridCol w="208280">
                  <a:extLst>
                    <a:ext uri="{9D8B030D-6E8A-4147-A177-3AD203B41FA5}">
                      <a16:colId xmlns:a16="http://schemas.microsoft.com/office/drawing/2014/main" val="2418539682"/>
                    </a:ext>
                  </a:extLst>
                </a:gridCol>
                <a:gridCol w="208280">
                  <a:extLst>
                    <a:ext uri="{9D8B030D-6E8A-4147-A177-3AD203B41FA5}">
                      <a16:colId xmlns:a16="http://schemas.microsoft.com/office/drawing/2014/main" val="277401993"/>
                    </a:ext>
                  </a:extLst>
                </a:gridCol>
                <a:gridCol w="208280">
                  <a:extLst>
                    <a:ext uri="{9D8B030D-6E8A-4147-A177-3AD203B41FA5}">
                      <a16:colId xmlns:a16="http://schemas.microsoft.com/office/drawing/2014/main" val="3669940741"/>
                    </a:ext>
                  </a:extLst>
                </a:gridCol>
                <a:gridCol w="208280">
                  <a:extLst>
                    <a:ext uri="{9D8B030D-6E8A-4147-A177-3AD203B41FA5}">
                      <a16:colId xmlns:a16="http://schemas.microsoft.com/office/drawing/2014/main" val="3815075200"/>
                    </a:ext>
                  </a:extLst>
                </a:gridCol>
                <a:gridCol w="208280">
                  <a:extLst>
                    <a:ext uri="{9D8B030D-6E8A-4147-A177-3AD203B41FA5}">
                      <a16:colId xmlns:a16="http://schemas.microsoft.com/office/drawing/2014/main" val="3945900392"/>
                    </a:ext>
                  </a:extLst>
                </a:gridCol>
                <a:gridCol w="208280">
                  <a:extLst>
                    <a:ext uri="{9D8B030D-6E8A-4147-A177-3AD203B41FA5}">
                      <a16:colId xmlns:a16="http://schemas.microsoft.com/office/drawing/2014/main" val="662135126"/>
                    </a:ext>
                  </a:extLst>
                </a:gridCol>
                <a:gridCol w="208280">
                  <a:extLst>
                    <a:ext uri="{9D8B030D-6E8A-4147-A177-3AD203B41FA5}">
                      <a16:colId xmlns:a16="http://schemas.microsoft.com/office/drawing/2014/main" val="418915279"/>
                    </a:ext>
                  </a:extLst>
                </a:gridCol>
                <a:gridCol w="208280">
                  <a:extLst>
                    <a:ext uri="{9D8B030D-6E8A-4147-A177-3AD203B41FA5}">
                      <a16:colId xmlns:a16="http://schemas.microsoft.com/office/drawing/2014/main" val="4203936156"/>
                    </a:ext>
                  </a:extLst>
                </a:gridCol>
                <a:gridCol w="208280">
                  <a:extLst>
                    <a:ext uri="{9D8B030D-6E8A-4147-A177-3AD203B41FA5}">
                      <a16:colId xmlns:a16="http://schemas.microsoft.com/office/drawing/2014/main" val="2283687257"/>
                    </a:ext>
                  </a:extLst>
                </a:gridCol>
                <a:gridCol w="208280">
                  <a:extLst>
                    <a:ext uri="{9D8B030D-6E8A-4147-A177-3AD203B41FA5}">
                      <a16:colId xmlns:a16="http://schemas.microsoft.com/office/drawing/2014/main" val="4213429952"/>
                    </a:ext>
                  </a:extLst>
                </a:gridCol>
                <a:gridCol w="208280">
                  <a:extLst>
                    <a:ext uri="{9D8B030D-6E8A-4147-A177-3AD203B41FA5}">
                      <a16:colId xmlns:a16="http://schemas.microsoft.com/office/drawing/2014/main" val="1569833556"/>
                    </a:ext>
                  </a:extLst>
                </a:gridCol>
                <a:gridCol w="208280">
                  <a:extLst>
                    <a:ext uri="{9D8B030D-6E8A-4147-A177-3AD203B41FA5}">
                      <a16:colId xmlns:a16="http://schemas.microsoft.com/office/drawing/2014/main" val="3268114865"/>
                    </a:ext>
                  </a:extLst>
                </a:gridCol>
                <a:gridCol w="208280">
                  <a:extLst>
                    <a:ext uri="{9D8B030D-6E8A-4147-A177-3AD203B41FA5}">
                      <a16:colId xmlns:a16="http://schemas.microsoft.com/office/drawing/2014/main" val="390205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139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07:00:00 </a:t>
                      </a:r>
                      <a:r>
                        <a:rPr kumimoji="0" lang="vi-VN" sz="1000" b="0" i="0" u="none" strike="noStrike" kern="1200" cap="none" spc="0" normalizeH="0" baseline="0" noProof="0">
                          <a:ln>
                            <a:noFill/>
                          </a:ln>
                          <a:solidFill>
                            <a:prstClr val="black"/>
                          </a:solidFill>
                          <a:effectLst/>
                          <a:uLnTx/>
                          <a:uFillTx/>
                          <a:latin typeface="+mn-lt"/>
                          <a:ea typeface="+mn-ea"/>
                          <a:cs typeface="+mn-cs"/>
                        </a:rPr>
                        <a:t> 
 Đỉnh kout của translate là đọc xong cái không hiểu món gì luôn = )) 
#ănchơi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https://external.xx.fbcdn.net/safe_image.php?d=AQCQQ4NeGNA9no6-&amp;w=720&amp;h=720&amp;url=https%3A%2F%2F2sao.vietnamnetjsc.vn%2Fimages%2F2019%2F07%2F28%2F23%2F58%2Fanhdaidien.jpg&amp;cfs=1&amp;_nc_hash=AQAB-uoq3tqZPICq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6739472"/>
                  </a:ext>
                </a:extLst>
              </a:tr>
            </a:tbl>
          </a:graphicData>
        </a:graphic>
      </p:graphicFrame>
      <p:sp>
        <p:nvSpPr>
          <p:cNvPr id="4" name="Text Placeholder 3">
            <a:extLst>
              <a:ext uri="{FF2B5EF4-FFF2-40B4-BE49-F238E27FC236}">
                <a16:creationId xmlns:a16="http://schemas.microsoft.com/office/drawing/2014/main" id="{BEB03EDB-6C2E-485B-A9C3-CD81F30576CA}"/>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40309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7F89A-182F-4500-8DF1-66799678E5C3}"/>
              </a:ext>
            </a:extLst>
          </p:cNvPr>
          <p:cNvSpPr>
            <a:spLocks noGrp="1"/>
          </p:cNvSpPr>
          <p:nvPr>
            <p:ph type="title"/>
          </p:nvPr>
        </p:nvSpPr>
        <p:spPr/>
        <p:txBody>
          <a:bodyPr/>
          <a:lstStyle/>
          <a:p>
            <a:r>
              <a:rPr lang="en-US"/>
              <a:t>Facebook Own Posts Table | Thính - 3 of 26</a:t>
            </a:r>
          </a:p>
        </p:txBody>
      </p:sp>
      <p:graphicFrame>
        <p:nvGraphicFramePr>
          <p:cNvPr id="5" name="Table Placeholder 4">
            <a:extLst>
              <a:ext uri="{FF2B5EF4-FFF2-40B4-BE49-F238E27FC236}">
                <a16:creationId xmlns:a16="http://schemas.microsoft.com/office/drawing/2014/main" id="{8B69ACA5-A049-46DB-AD97-566ECC4B0859}"/>
              </a:ext>
            </a:extLst>
          </p:cNvPr>
          <p:cNvGraphicFramePr>
            <a:graphicFrameLocks noGrp="1"/>
          </p:cNvGraphicFramePr>
          <p:nvPr>
            <p:ph type="tbl" sz="quarter" idx="13"/>
            <p:extLst>
              <p:ext uri="{D42A27DB-BD31-4B8C-83A1-F6EECF244321}">
                <p14:modId xmlns:p14="http://schemas.microsoft.com/office/powerpoint/2010/main" val="93305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753383529"/>
                    </a:ext>
                  </a:extLst>
                </a:gridCol>
                <a:gridCol w="905255">
                  <a:extLst>
                    <a:ext uri="{9D8B030D-6E8A-4147-A177-3AD203B41FA5}">
                      <a16:colId xmlns:a16="http://schemas.microsoft.com/office/drawing/2014/main" val="3597100596"/>
                    </a:ext>
                  </a:extLst>
                </a:gridCol>
                <a:gridCol w="246888">
                  <a:extLst>
                    <a:ext uri="{9D8B030D-6E8A-4147-A177-3AD203B41FA5}">
                      <a16:colId xmlns:a16="http://schemas.microsoft.com/office/drawing/2014/main" val="1742699354"/>
                    </a:ext>
                  </a:extLst>
                </a:gridCol>
                <a:gridCol w="208280">
                  <a:extLst>
                    <a:ext uri="{9D8B030D-6E8A-4147-A177-3AD203B41FA5}">
                      <a16:colId xmlns:a16="http://schemas.microsoft.com/office/drawing/2014/main" val="181474150"/>
                    </a:ext>
                  </a:extLst>
                </a:gridCol>
                <a:gridCol w="208280">
                  <a:extLst>
                    <a:ext uri="{9D8B030D-6E8A-4147-A177-3AD203B41FA5}">
                      <a16:colId xmlns:a16="http://schemas.microsoft.com/office/drawing/2014/main" val="2617928000"/>
                    </a:ext>
                  </a:extLst>
                </a:gridCol>
                <a:gridCol w="208280">
                  <a:extLst>
                    <a:ext uri="{9D8B030D-6E8A-4147-A177-3AD203B41FA5}">
                      <a16:colId xmlns:a16="http://schemas.microsoft.com/office/drawing/2014/main" val="2276164723"/>
                    </a:ext>
                  </a:extLst>
                </a:gridCol>
                <a:gridCol w="208280">
                  <a:extLst>
                    <a:ext uri="{9D8B030D-6E8A-4147-A177-3AD203B41FA5}">
                      <a16:colId xmlns:a16="http://schemas.microsoft.com/office/drawing/2014/main" val="3578416365"/>
                    </a:ext>
                  </a:extLst>
                </a:gridCol>
                <a:gridCol w="208280">
                  <a:extLst>
                    <a:ext uri="{9D8B030D-6E8A-4147-A177-3AD203B41FA5}">
                      <a16:colId xmlns:a16="http://schemas.microsoft.com/office/drawing/2014/main" val="1054046304"/>
                    </a:ext>
                  </a:extLst>
                </a:gridCol>
                <a:gridCol w="208280">
                  <a:extLst>
                    <a:ext uri="{9D8B030D-6E8A-4147-A177-3AD203B41FA5}">
                      <a16:colId xmlns:a16="http://schemas.microsoft.com/office/drawing/2014/main" val="3881105163"/>
                    </a:ext>
                  </a:extLst>
                </a:gridCol>
                <a:gridCol w="208280">
                  <a:extLst>
                    <a:ext uri="{9D8B030D-6E8A-4147-A177-3AD203B41FA5}">
                      <a16:colId xmlns:a16="http://schemas.microsoft.com/office/drawing/2014/main" val="3102208433"/>
                    </a:ext>
                  </a:extLst>
                </a:gridCol>
                <a:gridCol w="208280">
                  <a:extLst>
                    <a:ext uri="{9D8B030D-6E8A-4147-A177-3AD203B41FA5}">
                      <a16:colId xmlns:a16="http://schemas.microsoft.com/office/drawing/2014/main" val="2121927190"/>
                    </a:ext>
                  </a:extLst>
                </a:gridCol>
                <a:gridCol w="208280">
                  <a:extLst>
                    <a:ext uri="{9D8B030D-6E8A-4147-A177-3AD203B41FA5}">
                      <a16:colId xmlns:a16="http://schemas.microsoft.com/office/drawing/2014/main" val="3526109066"/>
                    </a:ext>
                  </a:extLst>
                </a:gridCol>
                <a:gridCol w="208280">
                  <a:extLst>
                    <a:ext uri="{9D8B030D-6E8A-4147-A177-3AD203B41FA5}">
                      <a16:colId xmlns:a16="http://schemas.microsoft.com/office/drawing/2014/main" val="834482823"/>
                    </a:ext>
                  </a:extLst>
                </a:gridCol>
                <a:gridCol w="208280">
                  <a:extLst>
                    <a:ext uri="{9D8B030D-6E8A-4147-A177-3AD203B41FA5}">
                      <a16:colId xmlns:a16="http://schemas.microsoft.com/office/drawing/2014/main" val="941381014"/>
                    </a:ext>
                  </a:extLst>
                </a:gridCol>
                <a:gridCol w="208280">
                  <a:extLst>
                    <a:ext uri="{9D8B030D-6E8A-4147-A177-3AD203B41FA5}">
                      <a16:colId xmlns:a16="http://schemas.microsoft.com/office/drawing/2014/main" val="2130750117"/>
                    </a:ext>
                  </a:extLst>
                </a:gridCol>
                <a:gridCol w="208280">
                  <a:extLst>
                    <a:ext uri="{9D8B030D-6E8A-4147-A177-3AD203B41FA5}">
                      <a16:colId xmlns:a16="http://schemas.microsoft.com/office/drawing/2014/main" val="689165795"/>
                    </a:ext>
                  </a:extLst>
                </a:gridCol>
                <a:gridCol w="208280">
                  <a:extLst>
                    <a:ext uri="{9D8B030D-6E8A-4147-A177-3AD203B41FA5}">
                      <a16:colId xmlns:a16="http://schemas.microsoft.com/office/drawing/2014/main" val="1160538541"/>
                    </a:ext>
                  </a:extLst>
                </a:gridCol>
                <a:gridCol w="208280">
                  <a:extLst>
                    <a:ext uri="{9D8B030D-6E8A-4147-A177-3AD203B41FA5}">
                      <a16:colId xmlns:a16="http://schemas.microsoft.com/office/drawing/2014/main" val="4222321042"/>
                    </a:ext>
                  </a:extLst>
                </a:gridCol>
                <a:gridCol w="208280">
                  <a:extLst>
                    <a:ext uri="{9D8B030D-6E8A-4147-A177-3AD203B41FA5}">
                      <a16:colId xmlns:a16="http://schemas.microsoft.com/office/drawing/2014/main" val="3655631459"/>
                    </a:ext>
                  </a:extLst>
                </a:gridCol>
                <a:gridCol w="208280">
                  <a:extLst>
                    <a:ext uri="{9D8B030D-6E8A-4147-A177-3AD203B41FA5}">
                      <a16:colId xmlns:a16="http://schemas.microsoft.com/office/drawing/2014/main" val="686192864"/>
                    </a:ext>
                  </a:extLst>
                </a:gridCol>
                <a:gridCol w="208280">
                  <a:extLst>
                    <a:ext uri="{9D8B030D-6E8A-4147-A177-3AD203B41FA5}">
                      <a16:colId xmlns:a16="http://schemas.microsoft.com/office/drawing/2014/main" val="1372348306"/>
                    </a:ext>
                  </a:extLst>
                </a:gridCol>
                <a:gridCol w="208280">
                  <a:extLst>
                    <a:ext uri="{9D8B030D-6E8A-4147-A177-3AD203B41FA5}">
                      <a16:colId xmlns:a16="http://schemas.microsoft.com/office/drawing/2014/main" val="3311959457"/>
                    </a:ext>
                  </a:extLst>
                </a:gridCol>
                <a:gridCol w="208280">
                  <a:extLst>
                    <a:ext uri="{9D8B030D-6E8A-4147-A177-3AD203B41FA5}">
                      <a16:colId xmlns:a16="http://schemas.microsoft.com/office/drawing/2014/main" val="1723426880"/>
                    </a:ext>
                  </a:extLst>
                </a:gridCol>
                <a:gridCol w="208280">
                  <a:extLst>
                    <a:ext uri="{9D8B030D-6E8A-4147-A177-3AD203B41FA5}">
                      <a16:colId xmlns:a16="http://schemas.microsoft.com/office/drawing/2014/main" val="2620840"/>
                    </a:ext>
                  </a:extLst>
                </a:gridCol>
                <a:gridCol w="208280">
                  <a:extLst>
                    <a:ext uri="{9D8B030D-6E8A-4147-A177-3AD203B41FA5}">
                      <a16:colId xmlns:a16="http://schemas.microsoft.com/office/drawing/2014/main" val="2717531177"/>
                    </a:ext>
                  </a:extLst>
                </a:gridCol>
                <a:gridCol w="208280">
                  <a:extLst>
                    <a:ext uri="{9D8B030D-6E8A-4147-A177-3AD203B41FA5}">
                      <a16:colId xmlns:a16="http://schemas.microsoft.com/office/drawing/2014/main" val="1985981318"/>
                    </a:ext>
                  </a:extLst>
                </a:gridCol>
                <a:gridCol w="208280">
                  <a:extLst>
                    <a:ext uri="{9D8B030D-6E8A-4147-A177-3AD203B41FA5}">
                      <a16:colId xmlns:a16="http://schemas.microsoft.com/office/drawing/2014/main" val="1021732154"/>
                    </a:ext>
                  </a:extLst>
                </a:gridCol>
                <a:gridCol w="208280">
                  <a:extLst>
                    <a:ext uri="{9D8B030D-6E8A-4147-A177-3AD203B41FA5}">
                      <a16:colId xmlns:a16="http://schemas.microsoft.com/office/drawing/2014/main" val="3224769990"/>
                    </a:ext>
                  </a:extLst>
                </a:gridCol>
                <a:gridCol w="208280">
                  <a:extLst>
                    <a:ext uri="{9D8B030D-6E8A-4147-A177-3AD203B41FA5}">
                      <a16:colId xmlns:a16="http://schemas.microsoft.com/office/drawing/2014/main" val="310712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7102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06:00:00 </a:t>
                      </a:r>
                      <a:r>
                        <a:rPr kumimoji="0" lang="vi-VN" sz="1000" b="0" i="0" u="none" strike="noStrike" kern="1200" cap="none" spc="0" normalizeH="0" baseline="0" noProof="0">
                          <a:ln>
                            <a:noFill/>
                          </a:ln>
                          <a:solidFill>
                            <a:prstClr val="black"/>
                          </a:solidFill>
                          <a:effectLst/>
                          <a:uLnTx/>
                          <a:uFillTx/>
                          <a:latin typeface="+mn-lt"/>
                          <a:ea typeface="+mn-ea"/>
                          <a:cs typeface="+mn-cs"/>
                        </a:rPr>
                        <a:t> 
 Những món ăn này quả thật là chỉ dành cho các "thánh" ăn cay mà thôi 😋😋😋
#ănchơi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https://external.xx.fbcdn.net/safe_image.php?d=AQAm-9Eq-5fJIFkj&amp;w=720&amp;h=720&amp;url=https%3A%2F%2F2sao.vietnamnetjsc.vn%2Fimages%2F2019%2F07%2F28%2F19%2F53%2Fdac-san-tu-xuyen-ava1.jpg&amp;cfs=1&amp;_nc_hash=AQBi1S5SZKdtxuqc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2075828"/>
                  </a:ext>
                </a:extLst>
              </a:tr>
            </a:tbl>
          </a:graphicData>
        </a:graphic>
      </p:graphicFrame>
      <p:sp>
        <p:nvSpPr>
          <p:cNvPr id="4" name="Text Placeholder 3">
            <a:extLst>
              <a:ext uri="{FF2B5EF4-FFF2-40B4-BE49-F238E27FC236}">
                <a16:creationId xmlns:a16="http://schemas.microsoft.com/office/drawing/2014/main" id="{78BA34AB-3328-4BCD-983B-9DE44132C9DC}"/>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180807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2CE54-0CC8-49A3-ACB7-D4BE66E547D3}"/>
              </a:ext>
            </a:extLst>
          </p:cNvPr>
          <p:cNvSpPr>
            <a:spLocks noGrp="1"/>
          </p:cNvSpPr>
          <p:nvPr>
            <p:ph type="title"/>
          </p:nvPr>
        </p:nvSpPr>
        <p:spPr/>
        <p:txBody>
          <a:bodyPr/>
          <a:lstStyle/>
          <a:p>
            <a:r>
              <a:rPr lang="en-US"/>
              <a:t>Facebook Own Posts Table | Thính - 4 of 26</a:t>
            </a:r>
          </a:p>
        </p:txBody>
      </p:sp>
      <p:graphicFrame>
        <p:nvGraphicFramePr>
          <p:cNvPr id="5" name="Table Placeholder 4">
            <a:extLst>
              <a:ext uri="{FF2B5EF4-FFF2-40B4-BE49-F238E27FC236}">
                <a16:creationId xmlns:a16="http://schemas.microsoft.com/office/drawing/2014/main" id="{14E050BE-C8A1-4421-B6E5-0E798A8987AD}"/>
              </a:ext>
            </a:extLst>
          </p:cNvPr>
          <p:cNvGraphicFramePr>
            <a:graphicFrameLocks noGrp="1"/>
          </p:cNvGraphicFramePr>
          <p:nvPr>
            <p:ph type="tbl" sz="quarter" idx="13"/>
            <p:extLst>
              <p:ext uri="{D42A27DB-BD31-4B8C-83A1-F6EECF244321}">
                <p14:modId xmlns:p14="http://schemas.microsoft.com/office/powerpoint/2010/main" val="2582610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50592817"/>
                    </a:ext>
                  </a:extLst>
                </a:gridCol>
                <a:gridCol w="905255">
                  <a:extLst>
                    <a:ext uri="{9D8B030D-6E8A-4147-A177-3AD203B41FA5}">
                      <a16:colId xmlns:a16="http://schemas.microsoft.com/office/drawing/2014/main" val="96913310"/>
                    </a:ext>
                  </a:extLst>
                </a:gridCol>
                <a:gridCol w="246888">
                  <a:extLst>
                    <a:ext uri="{9D8B030D-6E8A-4147-A177-3AD203B41FA5}">
                      <a16:colId xmlns:a16="http://schemas.microsoft.com/office/drawing/2014/main" val="4216741712"/>
                    </a:ext>
                  </a:extLst>
                </a:gridCol>
                <a:gridCol w="208280">
                  <a:extLst>
                    <a:ext uri="{9D8B030D-6E8A-4147-A177-3AD203B41FA5}">
                      <a16:colId xmlns:a16="http://schemas.microsoft.com/office/drawing/2014/main" val="2698799351"/>
                    </a:ext>
                  </a:extLst>
                </a:gridCol>
                <a:gridCol w="208280">
                  <a:extLst>
                    <a:ext uri="{9D8B030D-6E8A-4147-A177-3AD203B41FA5}">
                      <a16:colId xmlns:a16="http://schemas.microsoft.com/office/drawing/2014/main" val="1615693251"/>
                    </a:ext>
                  </a:extLst>
                </a:gridCol>
                <a:gridCol w="208280">
                  <a:extLst>
                    <a:ext uri="{9D8B030D-6E8A-4147-A177-3AD203B41FA5}">
                      <a16:colId xmlns:a16="http://schemas.microsoft.com/office/drawing/2014/main" val="790723017"/>
                    </a:ext>
                  </a:extLst>
                </a:gridCol>
                <a:gridCol w="208280">
                  <a:extLst>
                    <a:ext uri="{9D8B030D-6E8A-4147-A177-3AD203B41FA5}">
                      <a16:colId xmlns:a16="http://schemas.microsoft.com/office/drawing/2014/main" val="597161037"/>
                    </a:ext>
                  </a:extLst>
                </a:gridCol>
                <a:gridCol w="208280">
                  <a:extLst>
                    <a:ext uri="{9D8B030D-6E8A-4147-A177-3AD203B41FA5}">
                      <a16:colId xmlns:a16="http://schemas.microsoft.com/office/drawing/2014/main" val="56808199"/>
                    </a:ext>
                  </a:extLst>
                </a:gridCol>
                <a:gridCol w="208280">
                  <a:extLst>
                    <a:ext uri="{9D8B030D-6E8A-4147-A177-3AD203B41FA5}">
                      <a16:colId xmlns:a16="http://schemas.microsoft.com/office/drawing/2014/main" val="3822070116"/>
                    </a:ext>
                  </a:extLst>
                </a:gridCol>
                <a:gridCol w="208280">
                  <a:extLst>
                    <a:ext uri="{9D8B030D-6E8A-4147-A177-3AD203B41FA5}">
                      <a16:colId xmlns:a16="http://schemas.microsoft.com/office/drawing/2014/main" val="365239780"/>
                    </a:ext>
                  </a:extLst>
                </a:gridCol>
                <a:gridCol w="208280">
                  <a:extLst>
                    <a:ext uri="{9D8B030D-6E8A-4147-A177-3AD203B41FA5}">
                      <a16:colId xmlns:a16="http://schemas.microsoft.com/office/drawing/2014/main" val="58222179"/>
                    </a:ext>
                  </a:extLst>
                </a:gridCol>
                <a:gridCol w="208280">
                  <a:extLst>
                    <a:ext uri="{9D8B030D-6E8A-4147-A177-3AD203B41FA5}">
                      <a16:colId xmlns:a16="http://schemas.microsoft.com/office/drawing/2014/main" val="841656833"/>
                    </a:ext>
                  </a:extLst>
                </a:gridCol>
                <a:gridCol w="208280">
                  <a:extLst>
                    <a:ext uri="{9D8B030D-6E8A-4147-A177-3AD203B41FA5}">
                      <a16:colId xmlns:a16="http://schemas.microsoft.com/office/drawing/2014/main" val="1402910695"/>
                    </a:ext>
                  </a:extLst>
                </a:gridCol>
                <a:gridCol w="208280">
                  <a:extLst>
                    <a:ext uri="{9D8B030D-6E8A-4147-A177-3AD203B41FA5}">
                      <a16:colId xmlns:a16="http://schemas.microsoft.com/office/drawing/2014/main" val="2453176386"/>
                    </a:ext>
                  </a:extLst>
                </a:gridCol>
                <a:gridCol w="208280">
                  <a:extLst>
                    <a:ext uri="{9D8B030D-6E8A-4147-A177-3AD203B41FA5}">
                      <a16:colId xmlns:a16="http://schemas.microsoft.com/office/drawing/2014/main" val="915559422"/>
                    </a:ext>
                  </a:extLst>
                </a:gridCol>
                <a:gridCol w="208280">
                  <a:extLst>
                    <a:ext uri="{9D8B030D-6E8A-4147-A177-3AD203B41FA5}">
                      <a16:colId xmlns:a16="http://schemas.microsoft.com/office/drawing/2014/main" val="638411660"/>
                    </a:ext>
                  </a:extLst>
                </a:gridCol>
                <a:gridCol w="208280">
                  <a:extLst>
                    <a:ext uri="{9D8B030D-6E8A-4147-A177-3AD203B41FA5}">
                      <a16:colId xmlns:a16="http://schemas.microsoft.com/office/drawing/2014/main" val="1213747233"/>
                    </a:ext>
                  </a:extLst>
                </a:gridCol>
                <a:gridCol w="208280">
                  <a:extLst>
                    <a:ext uri="{9D8B030D-6E8A-4147-A177-3AD203B41FA5}">
                      <a16:colId xmlns:a16="http://schemas.microsoft.com/office/drawing/2014/main" val="3219769754"/>
                    </a:ext>
                  </a:extLst>
                </a:gridCol>
                <a:gridCol w="208280">
                  <a:extLst>
                    <a:ext uri="{9D8B030D-6E8A-4147-A177-3AD203B41FA5}">
                      <a16:colId xmlns:a16="http://schemas.microsoft.com/office/drawing/2014/main" val="2588533773"/>
                    </a:ext>
                  </a:extLst>
                </a:gridCol>
                <a:gridCol w="208280">
                  <a:extLst>
                    <a:ext uri="{9D8B030D-6E8A-4147-A177-3AD203B41FA5}">
                      <a16:colId xmlns:a16="http://schemas.microsoft.com/office/drawing/2014/main" val="2163343122"/>
                    </a:ext>
                  </a:extLst>
                </a:gridCol>
                <a:gridCol w="208280">
                  <a:extLst>
                    <a:ext uri="{9D8B030D-6E8A-4147-A177-3AD203B41FA5}">
                      <a16:colId xmlns:a16="http://schemas.microsoft.com/office/drawing/2014/main" val="3965291513"/>
                    </a:ext>
                  </a:extLst>
                </a:gridCol>
                <a:gridCol w="208280">
                  <a:extLst>
                    <a:ext uri="{9D8B030D-6E8A-4147-A177-3AD203B41FA5}">
                      <a16:colId xmlns:a16="http://schemas.microsoft.com/office/drawing/2014/main" val="1009100411"/>
                    </a:ext>
                  </a:extLst>
                </a:gridCol>
                <a:gridCol w="208280">
                  <a:extLst>
                    <a:ext uri="{9D8B030D-6E8A-4147-A177-3AD203B41FA5}">
                      <a16:colId xmlns:a16="http://schemas.microsoft.com/office/drawing/2014/main" val="1421825227"/>
                    </a:ext>
                  </a:extLst>
                </a:gridCol>
                <a:gridCol w="208280">
                  <a:extLst>
                    <a:ext uri="{9D8B030D-6E8A-4147-A177-3AD203B41FA5}">
                      <a16:colId xmlns:a16="http://schemas.microsoft.com/office/drawing/2014/main" val="2508344576"/>
                    </a:ext>
                  </a:extLst>
                </a:gridCol>
                <a:gridCol w="208280">
                  <a:extLst>
                    <a:ext uri="{9D8B030D-6E8A-4147-A177-3AD203B41FA5}">
                      <a16:colId xmlns:a16="http://schemas.microsoft.com/office/drawing/2014/main" val="1811220183"/>
                    </a:ext>
                  </a:extLst>
                </a:gridCol>
                <a:gridCol w="208280">
                  <a:extLst>
                    <a:ext uri="{9D8B030D-6E8A-4147-A177-3AD203B41FA5}">
                      <a16:colId xmlns:a16="http://schemas.microsoft.com/office/drawing/2014/main" val="3034180843"/>
                    </a:ext>
                  </a:extLst>
                </a:gridCol>
                <a:gridCol w="208280">
                  <a:extLst>
                    <a:ext uri="{9D8B030D-6E8A-4147-A177-3AD203B41FA5}">
                      <a16:colId xmlns:a16="http://schemas.microsoft.com/office/drawing/2014/main" val="380325028"/>
                    </a:ext>
                  </a:extLst>
                </a:gridCol>
                <a:gridCol w="208280">
                  <a:extLst>
                    <a:ext uri="{9D8B030D-6E8A-4147-A177-3AD203B41FA5}">
                      <a16:colId xmlns:a16="http://schemas.microsoft.com/office/drawing/2014/main" val="54520522"/>
                    </a:ext>
                  </a:extLst>
                </a:gridCol>
                <a:gridCol w="208280">
                  <a:extLst>
                    <a:ext uri="{9D8B030D-6E8A-4147-A177-3AD203B41FA5}">
                      <a16:colId xmlns:a16="http://schemas.microsoft.com/office/drawing/2014/main" val="12968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1185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04:00:01 </a:t>
                      </a:r>
                      <a:r>
                        <a:rPr kumimoji="0" lang="vi-VN" sz="1000" b="0" i="0" u="none" strike="noStrike" kern="1200" cap="none" spc="0" normalizeH="0" baseline="0" noProof="0">
                          <a:ln>
                            <a:noFill/>
                          </a:ln>
                          <a:solidFill>
                            <a:prstClr val="black"/>
                          </a:solidFill>
                          <a:effectLst/>
                          <a:uLnTx/>
                          <a:uFillTx/>
                          <a:latin typeface="+mn-lt"/>
                          <a:ea typeface="+mn-ea"/>
                          <a:cs typeface="+mn-cs"/>
                        </a:rPr>
                        <a:t> 
 Đếm vui tay thôi đã như này rồi, không biết tổng giá trị thực sau đám cưới của cô dâu mà chú rể nhận được là bao nhiêu nữa 😳😳😳
#yolo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https://external.xx.fbcdn.net/safe_image.php?d=AQCjNLzl0ql0xONn&amp;w=720&amp;h=720&amp;url=https%3A%2F%2F2sao.vietnamnetjsc.vn%2Fimages%2F2019%2F07%2F28%2F21%2F37%2Fcua-hoi-mon-2.jpg&amp;cfs=1&amp;_nc_hash=AQB39JeZwEaRBim7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04832799"/>
                  </a:ext>
                </a:extLst>
              </a:tr>
            </a:tbl>
          </a:graphicData>
        </a:graphic>
      </p:graphicFrame>
      <p:sp>
        <p:nvSpPr>
          <p:cNvPr id="4" name="Text Placeholder 3">
            <a:extLst>
              <a:ext uri="{FF2B5EF4-FFF2-40B4-BE49-F238E27FC236}">
                <a16:creationId xmlns:a16="http://schemas.microsoft.com/office/drawing/2014/main" id="{F8B1266B-1BC8-41B5-98F3-5A8A1411ED39}"/>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261510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8C0CA-1D72-40F6-98E2-F5854DB41291}"/>
              </a:ext>
            </a:extLst>
          </p:cNvPr>
          <p:cNvSpPr>
            <a:spLocks noGrp="1"/>
          </p:cNvSpPr>
          <p:nvPr>
            <p:ph type="title"/>
          </p:nvPr>
        </p:nvSpPr>
        <p:spPr/>
        <p:txBody>
          <a:bodyPr/>
          <a:lstStyle/>
          <a:p>
            <a:r>
              <a:rPr lang="en-US"/>
              <a:t>Facebook Own Posts Table | Thính - 5 of 26</a:t>
            </a:r>
          </a:p>
        </p:txBody>
      </p:sp>
      <p:graphicFrame>
        <p:nvGraphicFramePr>
          <p:cNvPr id="5" name="Table Placeholder 4">
            <a:extLst>
              <a:ext uri="{FF2B5EF4-FFF2-40B4-BE49-F238E27FC236}">
                <a16:creationId xmlns:a16="http://schemas.microsoft.com/office/drawing/2014/main" id="{75D3CE57-CA60-45E4-AEE4-801CDAB90A5D}"/>
              </a:ext>
            </a:extLst>
          </p:cNvPr>
          <p:cNvGraphicFramePr>
            <a:graphicFrameLocks noGrp="1"/>
          </p:cNvGraphicFramePr>
          <p:nvPr>
            <p:ph type="tbl" sz="quarter" idx="13"/>
            <p:extLst>
              <p:ext uri="{D42A27DB-BD31-4B8C-83A1-F6EECF244321}">
                <p14:modId xmlns:p14="http://schemas.microsoft.com/office/powerpoint/2010/main" val="666805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18495438"/>
                    </a:ext>
                  </a:extLst>
                </a:gridCol>
                <a:gridCol w="905255">
                  <a:extLst>
                    <a:ext uri="{9D8B030D-6E8A-4147-A177-3AD203B41FA5}">
                      <a16:colId xmlns:a16="http://schemas.microsoft.com/office/drawing/2014/main" val="1311543398"/>
                    </a:ext>
                  </a:extLst>
                </a:gridCol>
                <a:gridCol w="246888">
                  <a:extLst>
                    <a:ext uri="{9D8B030D-6E8A-4147-A177-3AD203B41FA5}">
                      <a16:colId xmlns:a16="http://schemas.microsoft.com/office/drawing/2014/main" val="1116822896"/>
                    </a:ext>
                  </a:extLst>
                </a:gridCol>
                <a:gridCol w="208280">
                  <a:extLst>
                    <a:ext uri="{9D8B030D-6E8A-4147-A177-3AD203B41FA5}">
                      <a16:colId xmlns:a16="http://schemas.microsoft.com/office/drawing/2014/main" val="1459843645"/>
                    </a:ext>
                  </a:extLst>
                </a:gridCol>
                <a:gridCol w="208280">
                  <a:extLst>
                    <a:ext uri="{9D8B030D-6E8A-4147-A177-3AD203B41FA5}">
                      <a16:colId xmlns:a16="http://schemas.microsoft.com/office/drawing/2014/main" val="2976246283"/>
                    </a:ext>
                  </a:extLst>
                </a:gridCol>
                <a:gridCol w="208280">
                  <a:extLst>
                    <a:ext uri="{9D8B030D-6E8A-4147-A177-3AD203B41FA5}">
                      <a16:colId xmlns:a16="http://schemas.microsoft.com/office/drawing/2014/main" val="1281498293"/>
                    </a:ext>
                  </a:extLst>
                </a:gridCol>
                <a:gridCol w="208280">
                  <a:extLst>
                    <a:ext uri="{9D8B030D-6E8A-4147-A177-3AD203B41FA5}">
                      <a16:colId xmlns:a16="http://schemas.microsoft.com/office/drawing/2014/main" val="1224644159"/>
                    </a:ext>
                  </a:extLst>
                </a:gridCol>
                <a:gridCol w="208280">
                  <a:extLst>
                    <a:ext uri="{9D8B030D-6E8A-4147-A177-3AD203B41FA5}">
                      <a16:colId xmlns:a16="http://schemas.microsoft.com/office/drawing/2014/main" val="4128227805"/>
                    </a:ext>
                  </a:extLst>
                </a:gridCol>
                <a:gridCol w="208280">
                  <a:extLst>
                    <a:ext uri="{9D8B030D-6E8A-4147-A177-3AD203B41FA5}">
                      <a16:colId xmlns:a16="http://schemas.microsoft.com/office/drawing/2014/main" val="628937885"/>
                    </a:ext>
                  </a:extLst>
                </a:gridCol>
                <a:gridCol w="208280">
                  <a:extLst>
                    <a:ext uri="{9D8B030D-6E8A-4147-A177-3AD203B41FA5}">
                      <a16:colId xmlns:a16="http://schemas.microsoft.com/office/drawing/2014/main" val="1492669902"/>
                    </a:ext>
                  </a:extLst>
                </a:gridCol>
                <a:gridCol w="208280">
                  <a:extLst>
                    <a:ext uri="{9D8B030D-6E8A-4147-A177-3AD203B41FA5}">
                      <a16:colId xmlns:a16="http://schemas.microsoft.com/office/drawing/2014/main" val="1682011983"/>
                    </a:ext>
                  </a:extLst>
                </a:gridCol>
                <a:gridCol w="208280">
                  <a:extLst>
                    <a:ext uri="{9D8B030D-6E8A-4147-A177-3AD203B41FA5}">
                      <a16:colId xmlns:a16="http://schemas.microsoft.com/office/drawing/2014/main" val="2077031447"/>
                    </a:ext>
                  </a:extLst>
                </a:gridCol>
                <a:gridCol w="208280">
                  <a:extLst>
                    <a:ext uri="{9D8B030D-6E8A-4147-A177-3AD203B41FA5}">
                      <a16:colId xmlns:a16="http://schemas.microsoft.com/office/drawing/2014/main" val="238260286"/>
                    </a:ext>
                  </a:extLst>
                </a:gridCol>
                <a:gridCol w="208280">
                  <a:extLst>
                    <a:ext uri="{9D8B030D-6E8A-4147-A177-3AD203B41FA5}">
                      <a16:colId xmlns:a16="http://schemas.microsoft.com/office/drawing/2014/main" val="1193038201"/>
                    </a:ext>
                  </a:extLst>
                </a:gridCol>
                <a:gridCol w="208280">
                  <a:extLst>
                    <a:ext uri="{9D8B030D-6E8A-4147-A177-3AD203B41FA5}">
                      <a16:colId xmlns:a16="http://schemas.microsoft.com/office/drawing/2014/main" val="4235683612"/>
                    </a:ext>
                  </a:extLst>
                </a:gridCol>
                <a:gridCol w="208280">
                  <a:extLst>
                    <a:ext uri="{9D8B030D-6E8A-4147-A177-3AD203B41FA5}">
                      <a16:colId xmlns:a16="http://schemas.microsoft.com/office/drawing/2014/main" val="1681748594"/>
                    </a:ext>
                  </a:extLst>
                </a:gridCol>
                <a:gridCol w="208280">
                  <a:extLst>
                    <a:ext uri="{9D8B030D-6E8A-4147-A177-3AD203B41FA5}">
                      <a16:colId xmlns:a16="http://schemas.microsoft.com/office/drawing/2014/main" val="3587145601"/>
                    </a:ext>
                  </a:extLst>
                </a:gridCol>
                <a:gridCol w="208280">
                  <a:extLst>
                    <a:ext uri="{9D8B030D-6E8A-4147-A177-3AD203B41FA5}">
                      <a16:colId xmlns:a16="http://schemas.microsoft.com/office/drawing/2014/main" val="365963323"/>
                    </a:ext>
                  </a:extLst>
                </a:gridCol>
                <a:gridCol w="208280">
                  <a:extLst>
                    <a:ext uri="{9D8B030D-6E8A-4147-A177-3AD203B41FA5}">
                      <a16:colId xmlns:a16="http://schemas.microsoft.com/office/drawing/2014/main" val="3800768566"/>
                    </a:ext>
                  </a:extLst>
                </a:gridCol>
                <a:gridCol w="208280">
                  <a:extLst>
                    <a:ext uri="{9D8B030D-6E8A-4147-A177-3AD203B41FA5}">
                      <a16:colId xmlns:a16="http://schemas.microsoft.com/office/drawing/2014/main" val="1402618603"/>
                    </a:ext>
                  </a:extLst>
                </a:gridCol>
                <a:gridCol w="208280">
                  <a:extLst>
                    <a:ext uri="{9D8B030D-6E8A-4147-A177-3AD203B41FA5}">
                      <a16:colId xmlns:a16="http://schemas.microsoft.com/office/drawing/2014/main" val="311946033"/>
                    </a:ext>
                  </a:extLst>
                </a:gridCol>
                <a:gridCol w="208280">
                  <a:extLst>
                    <a:ext uri="{9D8B030D-6E8A-4147-A177-3AD203B41FA5}">
                      <a16:colId xmlns:a16="http://schemas.microsoft.com/office/drawing/2014/main" val="2766399326"/>
                    </a:ext>
                  </a:extLst>
                </a:gridCol>
                <a:gridCol w="208280">
                  <a:extLst>
                    <a:ext uri="{9D8B030D-6E8A-4147-A177-3AD203B41FA5}">
                      <a16:colId xmlns:a16="http://schemas.microsoft.com/office/drawing/2014/main" val="650309327"/>
                    </a:ext>
                  </a:extLst>
                </a:gridCol>
                <a:gridCol w="208280">
                  <a:extLst>
                    <a:ext uri="{9D8B030D-6E8A-4147-A177-3AD203B41FA5}">
                      <a16:colId xmlns:a16="http://schemas.microsoft.com/office/drawing/2014/main" val="919924424"/>
                    </a:ext>
                  </a:extLst>
                </a:gridCol>
                <a:gridCol w="208280">
                  <a:extLst>
                    <a:ext uri="{9D8B030D-6E8A-4147-A177-3AD203B41FA5}">
                      <a16:colId xmlns:a16="http://schemas.microsoft.com/office/drawing/2014/main" val="1718235864"/>
                    </a:ext>
                  </a:extLst>
                </a:gridCol>
                <a:gridCol w="208280">
                  <a:extLst>
                    <a:ext uri="{9D8B030D-6E8A-4147-A177-3AD203B41FA5}">
                      <a16:colId xmlns:a16="http://schemas.microsoft.com/office/drawing/2014/main" val="2114784070"/>
                    </a:ext>
                  </a:extLst>
                </a:gridCol>
                <a:gridCol w="208280">
                  <a:extLst>
                    <a:ext uri="{9D8B030D-6E8A-4147-A177-3AD203B41FA5}">
                      <a16:colId xmlns:a16="http://schemas.microsoft.com/office/drawing/2014/main" val="2597221168"/>
                    </a:ext>
                  </a:extLst>
                </a:gridCol>
                <a:gridCol w="208280">
                  <a:extLst>
                    <a:ext uri="{9D8B030D-6E8A-4147-A177-3AD203B41FA5}">
                      <a16:colId xmlns:a16="http://schemas.microsoft.com/office/drawing/2014/main" val="1086434726"/>
                    </a:ext>
                  </a:extLst>
                </a:gridCol>
                <a:gridCol w="208280">
                  <a:extLst>
                    <a:ext uri="{9D8B030D-6E8A-4147-A177-3AD203B41FA5}">
                      <a16:colId xmlns:a16="http://schemas.microsoft.com/office/drawing/2014/main" val="222555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5200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03:00:00 </a:t>
                      </a:r>
                      <a:r>
                        <a:rPr kumimoji="0" lang="vi-VN" sz="1000" b="0" i="0" u="none" strike="noStrike" kern="1200" cap="none" spc="0" normalizeH="0" baseline="0" noProof="0">
                          <a:ln>
                            <a:noFill/>
                          </a:ln>
                          <a:solidFill>
                            <a:prstClr val="black"/>
                          </a:solidFill>
                          <a:effectLst/>
                          <a:uLnTx/>
                          <a:uFillTx/>
                          <a:latin typeface="+mn-lt"/>
                          <a:ea typeface="+mn-ea"/>
                          <a:cs typeface="+mn-cs"/>
                        </a:rPr>
                        <a:t> 
 Thông minh - xinh đẹp - tài giỏi, vừa lên sóng fanpage chương trình đã lập tức "gây bão" cộng đồng mạng rồi đây này 🥰
#yolo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https://external.xx.fbcdn.net/safe_image.php?d=AQBkcblh1n3FRcGA&amp;w=276&amp;h=276&amp;url=https%3A%2F%2F2sao.vietnamnetjsc.vn%2Fimages%2F2019%2F07%2F28%2F20%2F05%2Fduong-len-dinh-olympia-ava1.jpg&amp;cfs=1&amp;sx=97&amp;sy=0&amp;sw=276&amp;sh=276&amp;_nc_hash=AQDM0CL_ktEqreeV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8077549"/>
                  </a:ext>
                </a:extLst>
              </a:tr>
            </a:tbl>
          </a:graphicData>
        </a:graphic>
      </p:graphicFrame>
      <p:sp>
        <p:nvSpPr>
          <p:cNvPr id="4" name="Text Placeholder 3">
            <a:extLst>
              <a:ext uri="{FF2B5EF4-FFF2-40B4-BE49-F238E27FC236}">
                <a16:creationId xmlns:a16="http://schemas.microsoft.com/office/drawing/2014/main" id="{5FC24469-6021-41FB-BB7E-9303532DF252}"/>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1537169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E1004-1F15-4609-A88F-1DAB6C979E29}"/>
              </a:ext>
            </a:extLst>
          </p:cNvPr>
          <p:cNvSpPr>
            <a:spLocks noGrp="1"/>
          </p:cNvSpPr>
          <p:nvPr>
            <p:ph type="title"/>
          </p:nvPr>
        </p:nvSpPr>
        <p:spPr/>
        <p:txBody>
          <a:bodyPr/>
          <a:lstStyle/>
          <a:p>
            <a:r>
              <a:rPr lang="en-US"/>
              <a:t>Facebook Own Posts Table | Thính - 6 of 26</a:t>
            </a:r>
          </a:p>
        </p:txBody>
      </p:sp>
      <p:graphicFrame>
        <p:nvGraphicFramePr>
          <p:cNvPr id="5" name="Table Placeholder 4">
            <a:extLst>
              <a:ext uri="{FF2B5EF4-FFF2-40B4-BE49-F238E27FC236}">
                <a16:creationId xmlns:a16="http://schemas.microsoft.com/office/drawing/2014/main" id="{FE3FE000-062C-4F52-AE1B-5859D9B25012}"/>
              </a:ext>
            </a:extLst>
          </p:cNvPr>
          <p:cNvGraphicFramePr>
            <a:graphicFrameLocks noGrp="1"/>
          </p:cNvGraphicFramePr>
          <p:nvPr>
            <p:ph type="tbl" sz="quarter" idx="13"/>
            <p:extLst>
              <p:ext uri="{D42A27DB-BD31-4B8C-83A1-F6EECF244321}">
                <p14:modId xmlns:p14="http://schemas.microsoft.com/office/powerpoint/2010/main" val="310230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8778816"/>
                    </a:ext>
                  </a:extLst>
                </a:gridCol>
                <a:gridCol w="905255">
                  <a:extLst>
                    <a:ext uri="{9D8B030D-6E8A-4147-A177-3AD203B41FA5}">
                      <a16:colId xmlns:a16="http://schemas.microsoft.com/office/drawing/2014/main" val="2044564651"/>
                    </a:ext>
                  </a:extLst>
                </a:gridCol>
                <a:gridCol w="246888">
                  <a:extLst>
                    <a:ext uri="{9D8B030D-6E8A-4147-A177-3AD203B41FA5}">
                      <a16:colId xmlns:a16="http://schemas.microsoft.com/office/drawing/2014/main" val="2130473957"/>
                    </a:ext>
                  </a:extLst>
                </a:gridCol>
                <a:gridCol w="208280">
                  <a:extLst>
                    <a:ext uri="{9D8B030D-6E8A-4147-A177-3AD203B41FA5}">
                      <a16:colId xmlns:a16="http://schemas.microsoft.com/office/drawing/2014/main" val="569010120"/>
                    </a:ext>
                  </a:extLst>
                </a:gridCol>
                <a:gridCol w="208280">
                  <a:extLst>
                    <a:ext uri="{9D8B030D-6E8A-4147-A177-3AD203B41FA5}">
                      <a16:colId xmlns:a16="http://schemas.microsoft.com/office/drawing/2014/main" val="685687223"/>
                    </a:ext>
                  </a:extLst>
                </a:gridCol>
                <a:gridCol w="208280">
                  <a:extLst>
                    <a:ext uri="{9D8B030D-6E8A-4147-A177-3AD203B41FA5}">
                      <a16:colId xmlns:a16="http://schemas.microsoft.com/office/drawing/2014/main" val="2326007249"/>
                    </a:ext>
                  </a:extLst>
                </a:gridCol>
                <a:gridCol w="208280">
                  <a:extLst>
                    <a:ext uri="{9D8B030D-6E8A-4147-A177-3AD203B41FA5}">
                      <a16:colId xmlns:a16="http://schemas.microsoft.com/office/drawing/2014/main" val="1355687371"/>
                    </a:ext>
                  </a:extLst>
                </a:gridCol>
                <a:gridCol w="208280">
                  <a:extLst>
                    <a:ext uri="{9D8B030D-6E8A-4147-A177-3AD203B41FA5}">
                      <a16:colId xmlns:a16="http://schemas.microsoft.com/office/drawing/2014/main" val="3357697224"/>
                    </a:ext>
                  </a:extLst>
                </a:gridCol>
                <a:gridCol w="208280">
                  <a:extLst>
                    <a:ext uri="{9D8B030D-6E8A-4147-A177-3AD203B41FA5}">
                      <a16:colId xmlns:a16="http://schemas.microsoft.com/office/drawing/2014/main" val="1583679602"/>
                    </a:ext>
                  </a:extLst>
                </a:gridCol>
                <a:gridCol w="208280">
                  <a:extLst>
                    <a:ext uri="{9D8B030D-6E8A-4147-A177-3AD203B41FA5}">
                      <a16:colId xmlns:a16="http://schemas.microsoft.com/office/drawing/2014/main" val="2301862216"/>
                    </a:ext>
                  </a:extLst>
                </a:gridCol>
                <a:gridCol w="208280">
                  <a:extLst>
                    <a:ext uri="{9D8B030D-6E8A-4147-A177-3AD203B41FA5}">
                      <a16:colId xmlns:a16="http://schemas.microsoft.com/office/drawing/2014/main" val="3752667220"/>
                    </a:ext>
                  </a:extLst>
                </a:gridCol>
                <a:gridCol w="208280">
                  <a:extLst>
                    <a:ext uri="{9D8B030D-6E8A-4147-A177-3AD203B41FA5}">
                      <a16:colId xmlns:a16="http://schemas.microsoft.com/office/drawing/2014/main" val="3873593018"/>
                    </a:ext>
                  </a:extLst>
                </a:gridCol>
                <a:gridCol w="208280">
                  <a:extLst>
                    <a:ext uri="{9D8B030D-6E8A-4147-A177-3AD203B41FA5}">
                      <a16:colId xmlns:a16="http://schemas.microsoft.com/office/drawing/2014/main" val="3107325662"/>
                    </a:ext>
                  </a:extLst>
                </a:gridCol>
                <a:gridCol w="208280">
                  <a:extLst>
                    <a:ext uri="{9D8B030D-6E8A-4147-A177-3AD203B41FA5}">
                      <a16:colId xmlns:a16="http://schemas.microsoft.com/office/drawing/2014/main" val="4171541807"/>
                    </a:ext>
                  </a:extLst>
                </a:gridCol>
                <a:gridCol w="208280">
                  <a:extLst>
                    <a:ext uri="{9D8B030D-6E8A-4147-A177-3AD203B41FA5}">
                      <a16:colId xmlns:a16="http://schemas.microsoft.com/office/drawing/2014/main" val="3785046738"/>
                    </a:ext>
                  </a:extLst>
                </a:gridCol>
                <a:gridCol w="208280">
                  <a:extLst>
                    <a:ext uri="{9D8B030D-6E8A-4147-A177-3AD203B41FA5}">
                      <a16:colId xmlns:a16="http://schemas.microsoft.com/office/drawing/2014/main" val="437100550"/>
                    </a:ext>
                  </a:extLst>
                </a:gridCol>
                <a:gridCol w="208280">
                  <a:extLst>
                    <a:ext uri="{9D8B030D-6E8A-4147-A177-3AD203B41FA5}">
                      <a16:colId xmlns:a16="http://schemas.microsoft.com/office/drawing/2014/main" val="1048357092"/>
                    </a:ext>
                  </a:extLst>
                </a:gridCol>
                <a:gridCol w="208280">
                  <a:extLst>
                    <a:ext uri="{9D8B030D-6E8A-4147-A177-3AD203B41FA5}">
                      <a16:colId xmlns:a16="http://schemas.microsoft.com/office/drawing/2014/main" val="3570668475"/>
                    </a:ext>
                  </a:extLst>
                </a:gridCol>
                <a:gridCol w="208280">
                  <a:extLst>
                    <a:ext uri="{9D8B030D-6E8A-4147-A177-3AD203B41FA5}">
                      <a16:colId xmlns:a16="http://schemas.microsoft.com/office/drawing/2014/main" val="153047"/>
                    </a:ext>
                  </a:extLst>
                </a:gridCol>
                <a:gridCol w="208280">
                  <a:extLst>
                    <a:ext uri="{9D8B030D-6E8A-4147-A177-3AD203B41FA5}">
                      <a16:colId xmlns:a16="http://schemas.microsoft.com/office/drawing/2014/main" val="1179818033"/>
                    </a:ext>
                  </a:extLst>
                </a:gridCol>
                <a:gridCol w="208280">
                  <a:extLst>
                    <a:ext uri="{9D8B030D-6E8A-4147-A177-3AD203B41FA5}">
                      <a16:colId xmlns:a16="http://schemas.microsoft.com/office/drawing/2014/main" val="3387421121"/>
                    </a:ext>
                  </a:extLst>
                </a:gridCol>
                <a:gridCol w="208280">
                  <a:extLst>
                    <a:ext uri="{9D8B030D-6E8A-4147-A177-3AD203B41FA5}">
                      <a16:colId xmlns:a16="http://schemas.microsoft.com/office/drawing/2014/main" val="2599188884"/>
                    </a:ext>
                  </a:extLst>
                </a:gridCol>
                <a:gridCol w="208280">
                  <a:extLst>
                    <a:ext uri="{9D8B030D-6E8A-4147-A177-3AD203B41FA5}">
                      <a16:colId xmlns:a16="http://schemas.microsoft.com/office/drawing/2014/main" val="2254807829"/>
                    </a:ext>
                  </a:extLst>
                </a:gridCol>
                <a:gridCol w="208280">
                  <a:extLst>
                    <a:ext uri="{9D8B030D-6E8A-4147-A177-3AD203B41FA5}">
                      <a16:colId xmlns:a16="http://schemas.microsoft.com/office/drawing/2014/main" val="2703416152"/>
                    </a:ext>
                  </a:extLst>
                </a:gridCol>
                <a:gridCol w="208280">
                  <a:extLst>
                    <a:ext uri="{9D8B030D-6E8A-4147-A177-3AD203B41FA5}">
                      <a16:colId xmlns:a16="http://schemas.microsoft.com/office/drawing/2014/main" val="2788960006"/>
                    </a:ext>
                  </a:extLst>
                </a:gridCol>
                <a:gridCol w="208280">
                  <a:extLst>
                    <a:ext uri="{9D8B030D-6E8A-4147-A177-3AD203B41FA5}">
                      <a16:colId xmlns:a16="http://schemas.microsoft.com/office/drawing/2014/main" val="2555054964"/>
                    </a:ext>
                  </a:extLst>
                </a:gridCol>
                <a:gridCol w="208280">
                  <a:extLst>
                    <a:ext uri="{9D8B030D-6E8A-4147-A177-3AD203B41FA5}">
                      <a16:colId xmlns:a16="http://schemas.microsoft.com/office/drawing/2014/main" val="4289964201"/>
                    </a:ext>
                  </a:extLst>
                </a:gridCol>
                <a:gridCol w="208280">
                  <a:extLst>
                    <a:ext uri="{9D8B030D-6E8A-4147-A177-3AD203B41FA5}">
                      <a16:colId xmlns:a16="http://schemas.microsoft.com/office/drawing/2014/main" val="3179685888"/>
                    </a:ext>
                  </a:extLst>
                </a:gridCol>
                <a:gridCol w="208280">
                  <a:extLst>
                    <a:ext uri="{9D8B030D-6E8A-4147-A177-3AD203B41FA5}">
                      <a16:colId xmlns:a16="http://schemas.microsoft.com/office/drawing/2014/main" val="3023553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3555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02:00:00 </a:t>
                      </a:r>
                      <a:r>
                        <a:rPr kumimoji="0" lang="vi-VN" sz="1000" b="0" i="0" u="none" strike="noStrike" kern="1200" cap="none" spc="0" normalizeH="0" baseline="0" noProof="0">
                          <a:ln>
                            <a:noFill/>
                          </a:ln>
                          <a:solidFill>
                            <a:prstClr val="black"/>
                          </a:solidFill>
                          <a:effectLst/>
                          <a:uLnTx/>
                          <a:uFillTx/>
                          <a:latin typeface="+mn-lt"/>
                          <a:ea typeface="+mn-ea"/>
                          <a:cs typeface="+mn-cs"/>
                        </a:rPr>
                        <a:t> 
 Ngay từ câu hát đầu tiên HLV Hương Giang đã bấm chặn Lưu Thiên Hương khiến sân khấu như nổ tung. Một màn trình diễn mới lạ và hoàn toàn chinh phục được 6 HLV &lt;3 
#nhạc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https://external.xx.fbcdn.net/safe_image.php?d=AQCKeIJ5uPL4L6fn&amp;w=415&amp;h=415&amp;url=https%3A%2F%2F2sao.vietnamnetjsc.vn%2Fimages%2F2019%2F07%2F28%2F11%2F31%2Fava.jpg&amp;cfs=1&amp;sx=34&amp;sy=0&amp;sw=415&amp;sh=415&amp;_nc_hash=AQDMBQ05jyDYSOrc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241510"/>
                  </a:ext>
                </a:extLst>
              </a:tr>
            </a:tbl>
          </a:graphicData>
        </a:graphic>
      </p:graphicFrame>
      <p:sp>
        <p:nvSpPr>
          <p:cNvPr id="4" name="Text Placeholder 3">
            <a:extLst>
              <a:ext uri="{FF2B5EF4-FFF2-40B4-BE49-F238E27FC236}">
                <a16:creationId xmlns:a16="http://schemas.microsoft.com/office/drawing/2014/main" id="{B1E7D30E-00A0-4F1C-84BB-54D7B8E8D147}"/>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1550272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6FC85-0F73-4FF7-98C0-06070CC7EADC}"/>
              </a:ext>
            </a:extLst>
          </p:cNvPr>
          <p:cNvSpPr>
            <a:spLocks noGrp="1"/>
          </p:cNvSpPr>
          <p:nvPr>
            <p:ph type="title"/>
          </p:nvPr>
        </p:nvSpPr>
        <p:spPr/>
        <p:txBody>
          <a:bodyPr/>
          <a:lstStyle/>
          <a:p>
            <a:r>
              <a:rPr lang="en-US"/>
              <a:t>Facebook Own Posts Table | Thính - 7 of 26</a:t>
            </a:r>
          </a:p>
        </p:txBody>
      </p:sp>
      <p:graphicFrame>
        <p:nvGraphicFramePr>
          <p:cNvPr id="5" name="Table Placeholder 4">
            <a:extLst>
              <a:ext uri="{FF2B5EF4-FFF2-40B4-BE49-F238E27FC236}">
                <a16:creationId xmlns:a16="http://schemas.microsoft.com/office/drawing/2014/main" id="{EF6AFCC1-A68F-44C3-ACC8-9D185A5FFD6F}"/>
              </a:ext>
            </a:extLst>
          </p:cNvPr>
          <p:cNvGraphicFramePr>
            <a:graphicFrameLocks noGrp="1"/>
          </p:cNvGraphicFramePr>
          <p:nvPr>
            <p:ph type="tbl" sz="quarter" idx="13"/>
            <p:extLst>
              <p:ext uri="{D42A27DB-BD31-4B8C-83A1-F6EECF244321}">
                <p14:modId xmlns:p14="http://schemas.microsoft.com/office/powerpoint/2010/main" val="2796873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4862758"/>
                    </a:ext>
                  </a:extLst>
                </a:gridCol>
                <a:gridCol w="905255">
                  <a:extLst>
                    <a:ext uri="{9D8B030D-6E8A-4147-A177-3AD203B41FA5}">
                      <a16:colId xmlns:a16="http://schemas.microsoft.com/office/drawing/2014/main" val="2744444083"/>
                    </a:ext>
                  </a:extLst>
                </a:gridCol>
                <a:gridCol w="246888">
                  <a:extLst>
                    <a:ext uri="{9D8B030D-6E8A-4147-A177-3AD203B41FA5}">
                      <a16:colId xmlns:a16="http://schemas.microsoft.com/office/drawing/2014/main" val="531556084"/>
                    </a:ext>
                  </a:extLst>
                </a:gridCol>
                <a:gridCol w="208280">
                  <a:extLst>
                    <a:ext uri="{9D8B030D-6E8A-4147-A177-3AD203B41FA5}">
                      <a16:colId xmlns:a16="http://schemas.microsoft.com/office/drawing/2014/main" val="1100699315"/>
                    </a:ext>
                  </a:extLst>
                </a:gridCol>
                <a:gridCol w="208280">
                  <a:extLst>
                    <a:ext uri="{9D8B030D-6E8A-4147-A177-3AD203B41FA5}">
                      <a16:colId xmlns:a16="http://schemas.microsoft.com/office/drawing/2014/main" val="844036202"/>
                    </a:ext>
                  </a:extLst>
                </a:gridCol>
                <a:gridCol w="208280">
                  <a:extLst>
                    <a:ext uri="{9D8B030D-6E8A-4147-A177-3AD203B41FA5}">
                      <a16:colId xmlns:a16="http://schemas.microsoft.com/office/drawing/2014/main" val="1334751323"/>
                    </a:ext>
                  </a:extLst>
                </a:gridCol>
                <a:gridCol w="208280">
                  <a:extLst>
                    <a:ext uri="{9D8B030D-6E8A-4147-A177-3AD203B41FA5}">
                      <a16:colId xmlns:a16="http://schemas.microsoft.com/office/drawing/2014/main" val="1210212945"/>
                    </a:ext>
                  </a:extLst>
                </a:gridCol>
                <a:gridCol w="208280">
                  <a:extLst>
                    <a:ext uri="{9D8B030D-6E8A-4147-A177-3AD203B41FA5}">
                      <a16:colId xmlns:a16="http://schemas.microsoft.com/office/drawing/2014/main" val="664998251"/>
                    </a:ext>
                  </a:extLst>
                </a:gridCol>
                <a:gridCol w="208280">
                  <a:extLst>
                    <a:ext uri="{9D8B030D-6E8A-4147-A177-3AD203B41FA5}">
                      <a16:colId xmlns:a16="http://schemas.microsoft.com/office/drawing/2014/main" val="927261151"/>
                    </a:ext>
                  </a:extLst>
                </a:gridCol>
                <a:gridCol w="208280">
                  <a:extLst>
                    <a:ext uri="{9D8B030D-6E8A-4147-A177-3AD203B41FA5}">
                      <a16:colId xmlns:a16="http://schemas.microsoft.com/office/drawing/2014/main" val="1160661751"/>
                    </a:ext>
                  </a:extLst>
                </a:gridCol>
                <a:gridCol w="208280">
                  <a:extLst>
                    <a:ext uri="{9D8B030D-6E8A-4147-A177-3AD203B41FA5}">
                      <a16:colId xmlns:a16="http://schemas.microsoft.com/office/drawing/2014/main" val="3216464285"/>
                    </a:ext>
                  </a:extLst>
                </a:gridCol>
                <a:gridCol w="208280">
                  <a:extLst>
                    <a:ext uri="{9D8B030D-6E8A-4147-A177-3AD203B41FA5}">
                      <a16:colId xmlns:a16="http://schemas.microsoft.com/office/drawing/2014/main" val="2355319279"/>
                    </a:ext>
                  </a:extLst>
                </a:gridCol>
                <a:gridCol w="208280">
                  <a:extLst>
                    <a:ext uri="{9D8B030D-6E8A-4147-A177-3AD203B41FA5}">
                      <a16:colId xmlns:a16="http://schemas.microsoft.com/office/drawing/2014/main" val="800042956"/>
                    </a:ext>
                  </a:extLst>
                </a:gridCol>
                <a:gridCol w="208280">
                  <a:extLst>
                    <a:ext uri="{9D8B030D-6E8A-4147-A177-3AD203B41FA5}">
                      <a16:colId xmlns:a16="http://schemas.microsoft.com/office/drawing/2014/main" val="3363717682"/>
                    </a:ext>
                  </a:extLst>
                </a:gridCol>
                <a:gridCol w="208280">
                  <a:extLst>
                    <a:ext uri="{9D8B030D-6E8A-4147-A177-3AD203B41FA5}">
                      <a16:colId xmlns:a16="http://schemas.microsoft.com/office/drawing/2014/main" val="1809800852"/>
                    </a:ext>
                  </a:extLst>
                </a:gridCol>
                <a:gridCol w="208280">
                  <a:extLst>
                    <a:ext uri="{9D8B030D-6E8A-4147-A177-3AD203B41FA5}">
                      <a16:colId xmlns:a16="http://schemas.microsoft.com/office/drawing/2014/main" val="1337002908"/>
                    </a:ext>
                  </a:extLst>
                </a:gridCol>
                <a:gridCol w="208280">
                  <a:extLst>
                    <a:ext uri="{9D8B030D-6E8A-4147-A177-3AD203B41FA5}">
                      <a16:colId xmlns:a16="http://schemas.microsoft.com/office/drawing/2014/main" val="1284283485"/>
                    </a:ext>
                  </a:extLst>
                </a:gridCol>
                <a:gridCol w="208280">
                  <a:extLst>
                    <a:ext uri="{9D8B030D-6E8A-4147-A177-3AD203B41FA5}">
                      <a16:colId xmlns:a16="http://schemas.microsoft.com/office/drawing/2014/main" val="3070640751"/>
                    </a:ext>
                  </a:extLst>
                </a:gridCol>
                <a:gridCol w="208280">
                  <a:extLst>
                    <a:ext uri="{9D8B030D-6E8A-4147-A177-3AD203B41FA5}">
                      <a16:colId xmlns:a16="http://schemas.microsoft.com/office/drawing/2014/main" val="4176463678"/>
                    </a:ext>
                  </a:extLst>
                </a:gridCol>
                <a:gridCol w="208280">
                  <a:extLst>
                    <a:ext uri="{9D8B030D-6E8A-4147-A177-3AD203B41FA5}">
                      <a16:colId xmlns:a16="http://schemas.microsoft.com/office/drawing/2014/main" val="3424753621"/>
                    </a:ext>
                  </a:extLst>
                </a:gridCol>
                <a:gridCol w="208280">
                  <a:extLst>
                    <a:ext uri="{9D8B030D-6E8A-4147-A177-3AD203B41FA5}">
                      <a16:colId xmlns:a16="http://schemas.microsoft.com/office/drawing/2014/main" val="2698149472"/>
                    </a:ext>
                  </a:extLst>
                </a:gridCol>
                <a:gridCol w="208280">
                  <a:extLst>
                    <a:ext uri="{9D8B030D-6E8A-4147-A177-3AD203B41FA5}">
                      <a16:colId xmlns:a16="http://schemas.microsoft.com/office/drawing/2014/main" val="4002804414"/>
                    </a:ext>
                  </a:extLst>
                </a:gridCol>
                <a:gridCol w="208280">
                  <a:extLst>
                    <a:ext uri="{9D8B030D-6E8A-4147-A177-3AD203B41FA5}">
                      <a16:colId xmlns:a16="http://schemas.microsoft.com/office/drawing/2014/main" val="1259480264"/>
                    </a:ext>
                  </a:extLst>
                </a:gridCol>
                <a:gridCol w="208280">
                  <a:extLst>
                    <a:ext uri="{9D8B030D-6E8A-4147-A177-3AD203B41FA5}">
                      <a16:colId xmlns:a16="http://schemas.microsoft.com/office/drawing/2014/main" val="2857779947"/>
                    </a:ext>
                  </a:extLst>
                </a:gridCol>
                <a:gridCol w="208280">
                  <a:extLst>
                    <a:ext uri="{9D8B030D-6E8A-4147-A177-3AD203B41FA5}">
                      <a16:colId xmlns:a16="http://schemas.microsoft.com/office/drawing/2014/main" val="185755992"/>
                    </a:ext>
                  </a:extLst>
                </a:gridCol>
                <a:gridCol w="208280">
                  <a:extLst>
                    <a:ext uri="{9D8B030D-6E8A-4147-A177-3AD203B41FA5}">
                      <a16:colId xmlns:a16="http://schemas.microsoft.com/office/drawing/2014/main" val="2182849383"/>
                    </a:ext>
                  </a:extLst>
                </a:gridCol>
                <a:gridCol w="208280">
                  <a:extLst>
                    <a:ext uri="{9D8B030D-6E8A-4147-A177-3AD203B41FA5}">
                      <a16:colId xmlns:a16="http://schemas.microsoft.com/office/drawing/2014/main" val="2540030897"/>
                    </a:ext>
                  </a:extLst>
                </a:gridCol>
                <a:gridCol w="208280">
                  <a:extLst>
                    <a:ext uri="{9D8B030D-6E8A-4147-A177-3AD203B41FA5}">
                      <a16:colId xmlns:a16="http://schemas.microsoft.com/office/drawing/2014/main" val="1532735158"/>
                    </a:ext>
                  </a:extLst>
                </a:gridCol>
                <a:gridCol w="208280">
                  <a:extLst>
                    <a:ext uri="{9D8B030D-6E8A-4147-A177-3AD203B41FA5}">
                      <a16:colId xmlns:a16="http://schemas.microsoft.com/office/drawing/2014/main" val="94071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9606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01:00:00 </a:t>
                      </a:r>
                      <a:r>
                        <a:rPr kumimoji="0" lang="vi-VN" sz="1000" b="0" i="0" u="none" strike="noStrike" kern="1200" cap="none" spc="0" normalizeH="0" baseline="0" noProof="0">
                          <a:ln>
                            <a:noFill/>
                          </a:ln>
                          <a:solidFill>
                            <a:prstClr val="black"/>
                          </a:solidFill>
                          <a:effectLst/>
                          <a:uLnTx/>
                          <a:uFillTx/>
                          <a:latin typeface="+mn-lt"/>
                          <a:ea typeface="+mn-ea"/>
                          <a:cs typeface="+mn-cs"/>
                        </a:rPr>
                        <a:t> 
 Nusa Penida (Bali, Indonesia) sở hữu nhiều bãi biển đẹp như mơ, đẹp hoang sơ khiến ai cũng mê mẩn, tuy nhiên đối mặt với vẻ đẹp ấy là những mối hiểm nguy luôn rình rập bất cứ ai tới gần 🧐🤓
#ănchơi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https://external.xx.fbcdn.net/safe_image.php?d=AQCI6PI-VIKt2oOf&amp;w=720&amp;h=720&amp;url=https%3A%2F%2F2sao.vietnamnetjsc.vn%2Fimages%2F2019%2F07%2F28%2F19%2F59%2Fbali-ava1.jpg&amp;cfs=1&amp;_nc_hash=AQCtkLCiZkMisOQi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22570155"/>
                  </a:ext>
                </a:extLst>
              </a:tr>
            </a:tbl>
          </a:graphicData>
        </a:graphic>
      </p:graphicFrame>
      <p:sp>
        <p:nvSpPr>
          <p:cNvPr id="4" name="Text Placeholder 3">
            <a:extLst>
              <a:ext uri="{FF2B5EF4-FFF2-40B4-BE49-F238E27FC236}">
                <a16:creationId xmlns:a16="http://schemas.microsoft.com/office/drawing/2014/main" id="{A3DB87FD-5C43-42E6-A953-16CD043DE8C5}"/>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080541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F819-0B48-45F6-8275-F2B023832889}"/>
              </a:ext>
            </a:extLst>
          </p:cNvPr>
          <p:cNvSpPr>
            <a:spLocks noGrp="1"/>
          </p:cNvSpPr>
          <p:nvPr>
            <p:ph type="title"/>
          </p:nvPr>
        </p:nvSpPr>
        <p:spPr/>
        <p:txBody>
          <a:bodyPr/>
          <a:lstStyle/>
          <a:p>
            <a:r>
              <a:rPr lang="en-US"/>
              <a:t>Facebook Own Posts Table | Thính - 8 of 26</a:t>
            </a:r>
          </a:p>
        </p:txBody>
      </p:sp>
      <p:graphicFrame>
        <p:nvGraphicFramePr>
          <p:cNvPr id="5" name="Table Placeholder 4">
            <a:extLst>
              <a:ext uri="{FF2B5EF4-FFF2-40B4-BE49-F238E27FC236}">
                <a16:creationId xmlns:a16="http://schemas.microsoft.com/office/drawing/2014/main" id="{0E954C80-1CF0-4C64-9962-6C291E4FFB14}"/>
              </a:ext>
            </a:extLst>
          </p:cNvPr>
          <p:cNvGraphicFramePr>
            <a:graphicFrameLocks noGrp="1"/>
          </p:cNvGraphicFramePr>
          <p:nvPr>
            <p:ph type="tbl" sz="quarter" idx="13"/>
            <p:extLst>
              <p:ext uri="{D42A27DB-BD31-4B8C-83A1-F6EECF244321}">
                <p14:modId xmlns:p14="http://schemas.microsoft.com/office/powerpoint/2010/main" val="381421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60356562"/>
                    </a:ext>
                  </a:extLst>
                </a:gridCol>
                <a:gridCol w="905255">
                  <a:extLst>
                    <a:ext uri="{9D8B030D-6E8A-4147-A177-3AD203B41FA5}">
                      <a16:colId xmlns:a16="http://schemas.microsoft.com/office/drawing/2014/main" val="302293112"/>
                    </a:ext>
                  </a:extLst>
                </a:gridCol>
                <a:gridCol w="246888">
                  <a:extLst>
                    <a:ext uri="{9D8B030D-6E8A-4147-A177-3AD203B41FA5}">
                      <a16:colId xmlns:a16="http://schemas.microsoft.com/office/drawing/2014/main" val="2211501837"/>
                    </a:ext>
                  </a:extLst>
                </a:gridCol>
                <a:gridCol w="208280">
                  <a:extLst>
                    <a:ext uri="{9D8B030D-6E8A-4147-A177-3AD203B41FA5}">
                      <a16:colId xmlns:a16="http://schemas.microsoft.com/office/drawing/2014/main" val="3083897835"/>
                    </a:ext>
                  </a:extLst>
                </a:gridCol>
                <a:gridCol w="208280">
                  <a:extLst>
                    <a:ext uri="{9D8B030D-6E8A-4147-A177-3AD203B41FA5}">
                      <a16:colId xmlns:a16="http://schemas.microsoft.com/office/drawing/2014/main" val="2147608455"/>
                    </a:ext>
                  </a:extLst>
                </a:gridCol>
                <a:gridCol w="208280">
                  <a:extLst>
                    <a:ext uri="{9D8B030D-6E8A-4147-A177-3AD203B41FA5}">
                      <a16:colId xmlns:a16="http://schemas.microsoft.com/office/drawing/2014/main" val="738730075"/>
                    </a:ext>
                  </a:extLst>
                </a:gridCol>
                <a:gridCol w="208280">
                  <a:extLst>
                    <a:ext uri="{9D8B030D-6E8A-4147-A177-3AD203B41FA5}">
                      <a16:colId xmlns:a16="http://schemas.microsoft.com/office/drawing/2014/main" val="2370471882"/>
                    </a:ext>
                  </a:extLst>
                </a:gridCol>
                <a:gridCol w="208280">
                  <a:extLst>
                    <a:ext uri="{9D8B030D-6E8A-4147-A177-3AD203B41FA5}">
                      <a16:colId xmlns:a16="http://schemas.microsoft.com/office/drawing/2014/main" val="2277218081"/>
                    </a:ext>
                  </a:extLst>
                </a:gridCol>
                <a:gridCol w="208280">
                  <a:extLst>
                    <a:ext uri="{9D8B030D-6E8A-4147-A177-3AD203B41FA5}">
                      <a16:colId xmlns:a16="http://schemas.microsoft.com/office/drawing/2014/main" val="1917433189"/>
                    </a:ext>
                  </a:extLst>
                </a:gridCol>
                <a:gridCol w="208280">
                  <a:extLst>
                    <a:ext uri="{9D8B030D-6E8A-4147-A177-3AD203B41FA5}">
                      <a16:colId xmlns:a16="http://schemas.microsoft.com/office/drawing/2014/main" val="1992395704"/>
                    </a:ext>
                  </a:extLst>
                </a:gridCol>
                <a:gridCol w="208280">
                  <a:extLst>
                    <a:ext uri="{9D8B030D-6E8A-4147-A177-3AD203B41FA5}">
                      <a16:colId xmlns:a16="http://schemas.microsoft.com/office/drawing/2014/main" val="3733224050"/>
                    </a:ext>
                  </a:extLst>
                </a:gridCol>
                <a:gridCol w="208280">
                  <a:extLst>
                    <a:ext uri="{9D8B030D-6E8A-4147-A177-3AD203B41FA5}">
                      <a16:colId xmlns:a16="http://schemas.microsoft.com/office/drawing/2014/main" val="3884155586"/>
                    </a:ext>
                  </a:extLst>
                </a:gridCol>
                <a:gridCol w="208280">
                  <a:extLst>
                    <a:ext uri="{9D8B030D-6E8A-4147-A177-3AD203B41FA5}">
                      <a16:colId xmlns:a16="http://schemas.microsoft.com/office/drawing/2014/main" val="1464371529"/>
                    </a:ext>
                  </a:extLst>
                </a:gridCol>
                <a:gridCol w="208280">
                  <a:extLst>
                    <a:ext uri="{9D8B030D-6E8A-4147-A177-3AD203B41FA5}">
                      <a16:colId xmlns:a16="http://schemas.microsoft.com/office/drawing/2014/main" val="3868755329"/>
                    </a:ext>
                  </a:extLst>
                </a:gridCol>
                <a:gridCol w="208280">
                  <a:extLst>
                    <a:ext uri="{9D8B030D-6E8A-4147-A177-3AD203B41FA5}">
                      <a16:colId xmlns:a16="http://schemas.microsoft.com/office/drawing/2014/main" val="981396300"/>
                    </a:ext>
                  </a:extLst>
                </a:gridCol>
                <a:gridCol w="208280">
                  <a:extLst>
                    <a:ext uri="{9D8B030D-6E8A-4147-A177-3AD203B41FA5}">
                      <a16:colId xmlns:a16="http://schemas.microsoft.com/office/drawing/2014/main" val="2115842667"/>
                    </a:ext>
                  </a:extLst>
                </a:gridCol>
                <a:gridCol w="208280">
                  <a:extLst>
                    <a:ext uri="{9D8B030D-6E8A-4147-A177-3AD203B41FA5}">
                      <a16:colId xmlns:a16="http://schemas.microsoft.com/office/drawing/2014/main" val="2946656887"/>
                    </a:ext>
                  </a:extLst>
                </a:gridCol>
                <a:gridCol w="208280">
                  <a:extLst>
                    <a:ext uri="{9D8B030D-6E8A-4147-A177-3AD203B41FA5}">
                      <a16:colId xmlns:a16="http://schemas.microsoft.com/office/drawing/2014/main" val="3016067892"/>
                    </a:ext>
                  </a:extLst>
                </a:gridCol>
                <a:gridCol w="208280">
                  <a:extLst>
                    <a:ext uri="{9D8B030D-6E8A-4147-A177-3AD203B41FA5}">
                      <a16:colId xmlns:a16="http://schemas.microsoft.com/office/drawing/2014/main" val="1352080658"/>
                    </a:ext>
                  </a:extLst>
                </a:gridCol>
                <a:gridCol w="208280">
                  <a:extLst>
                    <a:ext uri="{9D8B030D-6E8A-4147-A177-3AD203B41FA5}">
                      <a16:colId xmlns:a16="http://schemas.microsoft.com/office/drawing/2014/main" val="1235640731"/>
                    </a:ext>
                  </a:extLst>
                </a:gridCol>
                <a:gridCol w="208280">
                  <a:extLst>
                    <a:ext uri="{9D8B030D-6E8A-4147-A177-3AD203B41FA5}">
                      <a16:colId xmlns:a16="http://schemas.microsoft.com/office/drawing/2014/main" val="1811212317"/>
                    </a:ext>
                  </a:extLst>
                </a:gridCol>
                <a:gridCol w="208280">
                  <a:extLst>
                    <a:ext uri="{9D8B030D-6E8A-4147-A177-3AD203B41FA5}">
                      <a16:colId xmlns:a16="http://schemas.microsoft.com/office/drawing/2014/main" val="565819259"/>
                    </a:ext>
                  </a:extLst>
                </a:gridCol>
                <a:gridCol w="208280">
                  <a:extLst>
                    <a:ext uri="{9D8B030D-6E8A-4147-A177-3AD203B41FA5}">
                      <a16:colId xmlns:a16="http://schemas.microsoft.com/office/drawing/2014/main" val="2931298674"/>
                    </a:ext>
                  </a:extLst>
                </a:gridCol>
                <a:gridCol w="208280">
                  <a:extLst>
                    <a:ext uri="{9D8B030D-6E8A-4147-A177-3AD203B41FA5}">
                      <a16:colId xmlns:a16="http://schemas.microsoft.com/office/drawing/2014/main" val="1861967096"/>
                    </a:ext>
                  </a:extLst>
                </a:gridCol>
                <a:gridCol w="208280">
                  <a:extLst>
                    <a:ext uri="{9D8B030D-6E8A-4147-A177-3AD203B41FA5}">
                      <a16:colId xmlns:a16="http://schemas.microsoft.com/office/drawing/2014/main" val="2086154997"/>
                    </a:ext>
                  </a:extLst>
                </a:gridCol>
                <a:gridCol w="208280">
                  <a:extLst>
                    <a:ext uri="{9D8B030D-6E8A-4147-A177-3AD203B41FA5}">
                      <a16:colId xmlns:a16="http://schemas.microsoft.com/office/drawing/2014/main" val="74714371"/>
                    </a:ext>
                  </a:extLst>
                </a:gridCol>
                <a:gridCol w="208280">
                  <a:extLst>
                    <a:ext uri="{9D8B030D-6E8A-4147-A177-3AD203B41FA5}">
                      <a16:colId xmlns:a16="http://schemas.microsoft.com/office/drawing/2014/main" val="4022148472"/>
                    </a:ext>
                  </a:extLst>
                </a:gridCol>
                <a:gridCol w="208280">
                  <a:extLst>
                    <a:ext uri="{9D8B030D-6E8A-4147-A177-3AD203B41FA5}">
                      <a16:colId xmlns:a16="http://schemas.microsoft.com/office/drawing/2014/main" val="187983536"/>
                    </a:ext>
                  </a:extLst>
                </a:gridCol>
                <a:gridCol w="208280">
                  <a:extLst>
                    <a:ext uri="{9D8B030D-6E8A-4147-A177-3AD203B41FA5}">
                      <a16:colId xmlns:a16="http://schemas.microsoft.com/office/drawing/2014/main" val="1644229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8210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Thính - 2019-07-29 00:37:40 </a:t>
                      </a:r>
                      <a:r>
                        <a:rPr kumimoji="0" lang="en-US" sz="1000" b="0" i="0" u="none" strike="noStrike" kern="1200" cap="none" spc="0" normalizeH="0" baseline="0" noProof="0">
                          <a:ln>
                            <a:noFill/>
                          </a:ln>
                          <a:solidFill>
                            <a:prstClr val="black"/>
                          </a:solidFill>
                          <a:effectLst/>
                          <a:uLnTx/>
                          <a:uFillTx/>
                          <a:latin typeface="+mn-lt"/>
                          <a:ea typeface="+mn-ea"/>
                          <a:cs typeface="+mn-cs"/>
                        </a:rPr>
                        <a:t> 
 Cứ áp dụng những kiểu tóc này thì đảm bảo nàng sẽ auto xinh gái ^^ 
#đẹp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https://external.xx.fbcdn.net/safe_image.php?d=AQB_q39ehszhifaW&amp;w=275&amp;h=275&amp;url=https%3A%2F%2F2sao.vietnamnetjsc.vn%2Fimages%2F2019%2F07%2F23%2F06%2F35%2F3.jpg&amp;cfs=1&amp;sx=123&amp;sy=0&amp;sw=275&amp;sh=275&amp;_nc_hash=AQAF7S7MgGokX1-z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00288237"/>
                  </a:ext>
                </a:extLst>
              </a:tr>
            </a:tbl>
          </a:graphicData>
        </a:graphic>
      </p:graphicFrame>
      <p:sp>
        <p:nvSpPr>
          <p:cNvPr id="4" name="Text Placeholder 3">
            <a:extLst>
              <a:ext uri="{FF2B5EF4-FFF2-40B4-BE49-F238E27FC236}">
                <a16:creationId xmlns:a16="http://schemas.microsoft.com/office/drawing/2014/main" id="{483FFC91-C1C6-4D63-93DB-2ED9CFF2D3E4}"/>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130127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F1AB-7CEA-4D24-9717-49E4D0250580}"/>
              </a:ext>
            </a:extLst>
          </p:cNvPr>
          <p:cNvSpPr>
            <a:spLocks noGrp="1"/>
          </p:cNvSpPr>
          <p:nvPr>
            <p:ph type="title"/>
          </p:nvPr>
        </p:nvSpPr>
        <p:spPr/>
        <p:txBody>
          <a:bodyPr/>
          <a:lstStyle/>
          <a:p>
            <a:r>
              <a:rPr lang="en-US"/>
              <a:t>Facebook Own Posts Table | Thính - 9 of 26</a:t>
            </a:r>
          </a:p>
        </p:txBody>
      </p:sp>
      <p:graphicFrame>
        <p:nvGraphicFramePr>
          <p:cNvPr id="5" name="Table Placeholder 4">
            <a:extLst>
              <a:ext uri="{FF2B5EF4-FFF2-40B4-BE49-F238E27FC236}">
                <a16:creationId xmlns:a16="http://schemas.microsoft.com/office/drawing/2014/main" id="{E466B4A5-7BCF-41D3-B126-56AA3BB9D22A}"/>
              </a:ext>
            </a:extLst>
          </p:cNvPr>
          <p:cNvGraphicFramePr>
            <a:graphicFrameLocks noGrp="1"/>
          </p:cNvGraphicFramePr>
          <p:nvPr>
            <p:ph type="tbl" sz="quarter" idx="13"/>
            <p:extLst>
              <p:ext uri="{D42A27DB-BD31-4B8C-83A1-F6EECF244321}">
                <p14:modId xmlns:p14="http://schemas.microsoft.com/office/powerpoint/2010/main" val="863036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27571344"/>
                    </a:ext>
                  </a:extLst>
                </a:gridCol>
                <a:gridCol w="905255">
                  <a:extLst>
                    <a:ext uri="{9D8B030D-6E8A-4147-A177-3AD203B41FA5}">
                      <a16:colId xmlns:a16="http://schemas.microsoft.com/office/drawing/2014/main" val="1574731439"/>
                    </a:ext>
                  </a:extLst>
                </a:gridCol>
                <a:gridCol w="246888">
                  <a:extLst>
                    <a:ext uri="{9D8B030D-6E8A-4147-A177-3AD203B41FA5}">
                      <a16:colId xmlns:a16="http://schemas.microsoft.com/office/drawing/2014/main" val="1909128612"/>
                    </a:ext>
                  </a:extLst>
                </a:gridCol>
                <a:gridCol w="208280">
                  <a:extLst>
                    <a:ext uri="{9D8B030D-6E8A-4147-A177-3AD203B41FA5}">
                      <a16:colId xmlns:a16="http://schemas.microsoft.com/office/drawing/2014/main" val="3518266439"/>
                    </a:ext>
                  </a:extLst>
                </a:gridCol>
                <a:gridCol w="208280">
                  <a:extLst>
                    <a:ext uri="{9D8B030D-6E8A-4147-A177-3AD203B41FA5}">
                      <a16:colId xmlns:a16="http://schemas.microsoft.com/office/drawing/2014/main" val="3153700468"/>
                    </a:ext>
                  </a:extLst>
                </a:gridCol>
                <a:gridCol w="208280">
                  <a:extLst>
                    <a:ext uri="{9D8B030D-6E8A-4147-A177-3AD203B41FA5}">
                      <a16:colId xmlns:a16="http://schemas.microsoft.com/office/drawing/2014/main" val="1660970147"/>
                    </a:ext>
                  </a:extLst>
                </a:gridCol>
                <a:gridCol w="208280">
                  <a:extLst>
                    <a:ext uri="{9D8B030D-6E8A-4147-A177-3AD203B41FA5}">
                      <a16:colId xmlns:a16="http://schemas.microsoft.com/office/drawing/2014/main" val="2314199902"/>
                    </a:ext>
                  </a:extLst>
                </a:gridCol>
                <a:gridCol w="208280">
                  <a:extLst>
                    <a:ext uri="{9D8B030D-6E8A-4147-A177-3AD203B41FA5}">
                      <a16:colId xmlns:a16="http://schemas.microsoft.com/office/drawing/2014/main" val="1855954806"/>
                    </a:ext>
                  </a:extLst>
                </a:gridCol>
                <a:gridCol w="208280">
                  <a:extLst>
                    <a:ext uri="{9D8B030D-6E8A-4147-A177-3AD203B41FA5}">
                      <a16:colId xmlns:a16="http://schemas.microsoft.com/office/drawing/2014/main" val="4089675746"/>
                    </a:ext>
                  </a:extLst>
                </a:gridCol>
                <a:gridCol w="208280">
                  <a:extLst>
                    <a:ext uri="{9D8B030D-6E8A-4147-A177-3AD203B41FA5}">
                      <a16:colId xmlns:a16="http://schemas.microsoft.com/office/drawing/2014/main" val="2292178213"/>
                    </a:ext>
                  </a:extLst>
                </a:gridCol>
                <a:gridCol w="208280">
                  <a:extLst>
                    <a:ext uri="{9D8B030D-6E8A-4147-A177-3AD203B41FA5}">
                      <a16:colId xmlns:a16="http://schemas.microsoft.com/office/drawing/2014/main" val="267760430"/>
                    </a:ext>
                  </a:extLst>
                </a:gridCol>
                <a:gridCol w="208280">
                  <a:extLst>
                    <a:ext uri="{9D8B030D-6E8A-4147-A177-3AD203B41FA5}">
                      <a16:colId xmlns:a16="http://schemas.microsoft.com/office/drawing/2014/main" val="1969660932"/>
                    </a:ext>
                  </a:extLst>
                </a:gridCol>
                <a:gridCol w="208280">
                  <a:extLst>
                    <a:ext uri="{9D8B030D-6E8A-4147-A177-3AD203B41FA5}">
                      <a16:colId xmlns:a16="http://schemas.microsoft.com/office/drawing/2014/main" val="3515058438"/>
                    </a:ext>
                  </a:extLst>
                </a:gridCol>
                <a:gridCol w="208280">
                  <a:extLst>
                    <a:ext uri="{9D8B030D-6E8A-4147-A177-3AD203B41FA5}">
                      <a16:colId xmlns:a16="http://schemas.microsoft.com/office/drawing/2014/main" val="1412391209"/>
                    </a:ext>
                  </a:extLst>
                </a:gridCol>
                <a:gridCol w="208280">
                  <a:extLst>
                    <a:ext uri="{9D8B030D-6E8A-4147-A177-3AD203B41FA5}">
                      <a16:colId xmlns:a16="http://schemas.microsoft.com/office/drawing/2014/main" val="2263588173"/>
                    </a:ext>
                  </a:extLst>
                </a:gridCol>
                <a:gridCol w="208280">
                  <a:extLst>
                    <a:ext uri="{9D8B030D-6E8A-4147-A177-3AD203B41FA5}">
                      <a16:colId xmlns:a16="http://schemas.microsoft.com/office/drawing/2014/main" val="1503188803"/>
                    </a:ext>
                  </a:extLst>
                </a:gridCol>
                <a:gridCol w="208280">
                  <a:extLst>
                    <a:ext uri="{9D8B030D-6E8A-4147-A177-3AD203B41FA5}">
                      <a16:colId xmlns:a16="http://schemas.microsoft.com/office/drawing/2014/main" val="143702498"/>
                    </a:ext>
                  </a:extLst>
                </a:gridCol>
                <a:gridCol w="208280">
                  <a:extLst>
                    <a:ext uri="{9D8B030D-6E8A-4147-A177-3AD203B41FA5}">
                      <a16:colId xmlns:a16="http://schemas.microsoft.com/office/drawing/2014/main" val="4260563807"/>
                    </a:ext>
                  </a:extLst>
                </a:gridCol>
                <a:gridCol w="208280">
                  <a:extLst>
                    <a:ext uri="{9D8B030D-6E8A-4147-A177-3AD203B41FA5}">
                      <a16:colId xmlns:a16="http://schemas.microsoft.com/office/drawing/2014/main" val="188310911"/>
                    </a:ext>
                  </a:extLst>
                </a:gridCol>
                <a:gridCol w="208280">
                  <a:extLst>
                    <a:ext uri="{9D8B030D-6E8A-4147-A177-3AD203B41FA5}">
                      <a16:colId xmlns:a16="http://schemas.microsoft.com/office/drawing/2014/main" val="3062501144"/>
                    </a:ext>
                  </a:extLst>
                </a:gridCol>
                <a:gridCol w="208280">
                  <a:extLst>
                    <a:ext uri="{9D8B030D-6E8A-4147-A177-3AD203B41FA5}">
                      <a16:colId xmlns:a16="http://schemas.microsoft.com/office/drawing/2014/main" val="3923614768"/>
                    </a:ext>
                  </a:extLst>
                </a:gridCol>
                <a:gridCol w="208280">
                  <a:extLst>
                    <a:ext uri="{9D8B030D-6E8A-4147-A177-3AD203B41FA5}">
                      <a16:colId xmlns:a16="http://schemas.microsoft.com/office/drawing/2014/main" val="3014114961"/>
                    </a:ext>
                  </a:extLst>
                </a:gridCol>
                <a:gridCol w="208280">
                  <a:extLst>
                    <a:ext uri="{9D8B030D-6E8A-4147-A177-3AD203B41FA5}">
                      <a16:colId xmlns:a16="http://schemas.microsoft.com/office/drawing/2014/main" val="2856677948"/>
                    </a:ext>
                  </a:extLst>
                </a:gridCol>
                <a:gridCol w="208280">
                  <a:extLst>
                    <a:ext uri="{9D8B030D-6E8A-4147-A177-3AD203B41FA5}">
                      <a16:colId xmlns:a16="http://schemas.microsoft.com/office/drawing/2014/main" val="301051862"/>
                    </a:ext>
                  </a:extLst>
                </a:gridCol>
                <a:gridCol w="208280">
                  <a:extLst>
                    <a:ext uri="{9D8B030D-6E8A-4147-A177-3AD203B41FA5}">
                      <a16:colId xmlns:a16="http://schemas.microsoft.com/office/drawing/2014/main" val="3730673859"/>
                    </a:ext>
                  </a:extLst>
                </a:gridCol>
                <a:gridCol w="208280">
                  <a:extLst>
                    <a:ext uri="{9D8B030D-6E8A-4147-A177-3AD203B41FA5}">
                      <a16:colId xmlns:a16="http://schemas.microsoft.com/office/drawing/2014/main" val="2320090359"/>
                    </a:ext>
                  </a:extLst>
                </a:gridCol>
                <a:gridCol w="208280">
                  <a:extLst>
                    <a:ext uri="{9D8B030D-6E8A-4147-A177-3AD203B41FA5}">
                      <a16:colId xmlns:a16="http://schemas.microsoft.com/office/drawing/2014/main" val="2364847533"/>
                    </a:ext>
                  </a:extLst>
                </a:gridCol>
                <a:gridCol w="208280">
                  <a:extLst>
                    <a:ext uri="{9D8B030D-6E8A-4147-A177-3AD203B41FA5}">
                      <a16:colId xmlns:a16="http://schemas.microsoft.com/office/drawing/2014/main" val="2878143881"/>
                    </a:ext>
                  </a:extLst>
                </a:gridCol>
                <a:gridCol w="208280">
                  <a:extLst>
                    <a:ext uri="{9D8B030D-6E8A-4147-A177-3AD203B41FA5}">
                      <a16:colId xmlns:a16="http://schemas.microsoft.com/office/drawing/2014/main" val="366572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7742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- 2019-07-29 00:23:57 </a:t>
                      </a:r>
                      <a:r>
                        <a:rPr kumimoji="0" lang="vi-VN" sz="1000" b="0" i="0" u="none" strike="noStrike" kern="1200" cap="none" spc="0" normalizeH="0" baseline="0" noProof="0">
                          <a:ln>
                            <a:noFill/>
                          </a:ln>
                          <a:solidFill>
                            <a:prstClr val="black"/>
                          </a:solidFill>
                          <a:effectLst/>
                          <a:uLnTx/>
                          <a:uFillTx/>
                          <a:latin typeface="+mn-lt"/>
                          <a:ea typeface="+mn-ea"/>
                          <a:cs typeface="+mn-cs"/>
                        </a:rPr>
                        <a:t> 
 Deksorkrao comeback :v 
lần này có vẻ hơi bị khủng đấy. các fans chờ đợi đã rất lâu rồi  : )) 
#nhạc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https://scontent.xx.fbcdn.net/v/t1.0-1/p200x200/16426079_965931360208543_4391729910984093088_n.png?_nc_cat=1&amp;_nc_oc=AQnQz3Yi0ZhfZpZqMNLjOzg_shB7yQdqkMRh1vdnxPkH1Y-5b6VxfZDwrxhbFfQPZsU&amp;_nc_ht=scontent.xx&amp;oh=2f4a19264acf997865aea210c086d6db&amp;oe=5DB1B793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5599527"/>
                  </a:ext>
                </a:extLst>
              </a:tr>
            </a:tbl>
          </a:graphicData>
        </a:graphic>
      </p:graphicFrame>
      <p:sp>
        <p:nvSpPr>
          <p:cNvPr id="4" name="Text Placeholder 3">
            <a:extLst>
              <a:ext uri="{FF2B5EF4-FFF2-40B4-BE49-F238E27FC236}">
                <a16:creationId xmlns:a16="http://schemas.microsoft.com/office/drawing/2014/main" id="{BED6CBD4-DF1F-48CB-AD29-EFB0D7C74F5F}"/>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893744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231B-4EB1-4F1E-BDC4-F5B9699A1CCB}"/>
              </a:ext>
            </a:extLst>
          </p:cNvPr>
          <p:cNvSpPr>
            <a:spLocks noGrp="1"/>
          </p:cNvSpPr>
          <p:nvPr>
            <p:ph type="title"/>
          </p:nvPr>
        </p:nvSpPr>
        <p:spPr/>
        <p:txBody>
          <a:bodyPr/>
          <a:lstStyle/>
          <a:p>
            <a:r>
              <a:rPr lang="en-US"/>
              <a:t>Facebook Own Posts Table | Thính - 10 of 26</a:t>
            </a:r>
          </a:p>
        </p:txBody>
      </p:sp>
      <p:graphicFrame>
        <p:nvGraphicFramePr>
          <p:cNvPr id="5" name="Table Placeholder 4">
            <a:extLst>
              <a:ext uri="{FF2B5EF4-FFF2-40B4-BE49-F238E27FC236}">
                <a16:creationId xmlns:a16="http://schemas.microsoft.com/office/drawing/2014/main" id="{DB6A00D2-7986-47F4-88AA-06FF3E7EFDC4}"/>
              </a:ext>
            </a:extLst>
          </p:cNvPr>
          <p:cNvGraphicFramePr>
            <a:graphicFrameLocks noGrp="1"/>
          </p:cNvGraphicFramePr>
          <p:nvPr>
            <p:ph type="tbl" sz="quarter" idx="13"/>
            <p:extLst>
              <p:ext uri="{D42A27DB-BD31-4B8C-83A1-F6EECF244321}">
                <p14:modId xmlns:p14="http://schemas.microsoft.com/office/powerpoint/2010/main" val="271406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44285228"/>
                    </a:ext>
                  </a:extLst>
                </a:gridCol>
                <a:gridCol w="905255">
                  <a:extLst>
                    <a:ext uri="{9D8B030D-6E8A-4147-A177-3AD203B41FA5}">
                      <a16:colId xmlns:a16="http://schemas.microsoft.com/office/drawing/2014/main" val="3620644210"/>
                    </a:ext>
                  </a:extLst>
                </a:gridCol>
                <a:gridCol w="246888">
                  <a:extLst>
                    <a:ext uri="{9D8B030D-6E8A-4147-A177-3AD203B41FA5}">
                      <a16:colId xmlns:a16="http://schemas.microsoft.com/office/drawing/2014/main" val="2630670962"/>
                    </a:ext>
                  </a:extLst>
                </a:gridCol>
                <a:gridCol w="208280">
                  <a:extLst>
                    <a:ext uri="{9D8B030D-6E8A-4147-A177-3AD203B41FA5}">
                      <a16:colId xmlns:a16="http://schemas.microsoft.com/office/drawing/2014/main" val="4235446980"/>
                    </a:ext>
                  </a:extLst>
                </a:gridCol>
                <a:gridCol w="208280">
                  <a:extLst>
                    <a:ext uri="{9D8B030D-6E8A-4147-A177-3AD203B41FA5}">
                      <a16:colId xmlns:a16="http://schemas.microsoft.com/office/drawing/2014/main" val="824716843"/>
                    </a:ext>
                  </a:extLst>
                </a:gridCol>
                <a:gridCol w="208280">
                  <a:extLst>
                    <a:ext uri="{9D8B030D-6E8A-4147-A177-3AD203B41FA5}">
                      <a16:colId xmlns:a16="http://schemas.microsoft.com/office/drawing/2014/main" val="3363399498"/>
                    </a:ext>
                  </a:extLst>
                </a:gridCol>
                <a:gridCol w="208280">
                  <a:extLst>
                    <a:ext uri="{9D8B030D-6E8A-4147-A177-3AD203B41FA5}">
                      <a16:colId xmlns:a16="http://schemas.microsoft.com/office/drawing/2014/main" val="1898712545"/>
                    </a:ext>
                  </a:extLst>
                </a:gridCol>
                <a:gridCol w="208280">
                  <a:extLst>
                    <a:ext uri="{9D8B030D-6E8A-4147-A177-3AD203B41FA5}">
                      <a16:colId xmlns:a16="http://schemas.microsoft.com/office/drawing/2014/main" val="325109144"/>
                    </a:ext>
                  </a:extLst>
                </a:gridCol>
                <a:gridCol w="208280">
                  <a:extLst>
                    <a:ext uri="{9D8B030D-6E8A-4147-A177-3AD203B41FA5}">
                      <a16:colId xmlns:a16="http://schemas.microsoft.com/office/drawing/2014/main" val="3704853338"/>
                    </a:ext>
                  </a:extLst>
                </a:gridCol>
                <a:gridCol w="208280">
                  <a:extLst>
                    <a:ext uri="{9D8B030D-6E8A-4147-A177-3AD203B41FA5}">
                      <a16:colId xmlns:a16="http://schemas.microsoft.com/office/drawing/2014/main" val="1017499607"/>
                    </a:ext>
                  </a:extLst>
                </a:gridCol>
                <a:gridCol w="208280">
                  <a:extLst>
                    <a:ext uri="{9D8B030D-6E8A-4147-A177-3AD203B41FA5}">
                      <a16:colId xmlns:a16="http://schemas.microsoft.com/office/drawing/2014/main" val="1113991956"/>
                    </a:ext>
                  </a:extLst>
                </a:gridCol>
                <a:gridCol w="208280">
                  <a:extLst>
                    <a:ext uri="{9D8B030D-6E8A-4147-A177-3AD203B41FA5}">
                      <a16:colId xmlns:a16="http://schemas.microsoft.com/office/drawing/2014/main" val="2925897819"/>
                    </a:ext>
                  </a:extLst>
                </a:gridCol>
                <a:gridCol w="208280">
                  <a:extLst>
                    <a:ext uri="{9D8B030D-6E8A-4147-A177-3AD203B41FA5}">
                      <a16:colId xmlns:a16="http://schemas.microsoft.com/office/drawing/2014/main" val="2202460298"/>
                    </a:ext>
                  </a:extLst>
                </a:gridCol>
                <a:gridCol w="208280">
                  <a:extLst>
                    <a:ext uri="{9D8B030D-6E8A-4147-A177-3AD203B41FA5}">
                      <a16:colId xmlns:a16="http://schemas.microsoft.com/office/drawing/2014/main" val="1067892658"/>
                    </a:ext>
                  </a:extLst>
                </a:gridCol>
                <a:gridCol w="208280">
                  <a:extLst>
                    <a:ext uri="{9D8B030D-6E8A-4147-A177-3AD203B41FA5}">
                      <a16:colId xmlns:a16="http://schemas.microsoft.com/office/drawing/2014/main" val="1812160518"/>
                    </a:ext>
                  </a:extLst>
                </a:gridCol>
                <a:gridCol w="208280">
                  <a:extLst>
                    <a:ext uri="{9D8B030D-6E8A-4147-A177-3AD203B41FA5}">
                      <a16:colId xmlns:a16="http://schemas.microsoft.com/office/drawing/2014/main" val="2452057415"/>
                    </a:ext>
                  </a:extLst>
                </a:gridCol>
                <a:gridCol w="208280">
                  <a:extLst>
                    <a:ext uri="{9D8B030D-6E8A-4147-A177-3AD203B41FA5}">
                      <a16:colId xmlns:a16="http://schemas.microsoft.com/office/drawing/2014/main" val="2417410210"/>
                    </a:ext>
                  </a:extLst>
                </a:gridCol>
                <a:gridCol w="208280">
                  <a:extLst>
                    <a:ext uri="{9D8B030D-6E8A-4147-A177-3AD203B41FA5}">
                      <a16:colId xmlns:a16="http://schemas.microsoft.com/office/drawing/2014/main" val="277104691"/>
                    </a:ext>
                  </a:extLst>
                </a:gridCol>
                <a:gridCol w="208280">
                  <a:extLst>
                    <a:ext uri="{9D8B030D-6E8A-4147-A177-3AD203B41FA5}">
                      <a16:colId xmlns:a16="http://schemas.microsoft.com/office/drawing/2014/main" val="1327716951"/>
                    </a:ext>
                  </a:extLst>
                </a:gridCol>
                <a:gridCol w="208280">
                  <a:extLst>
                    <a:ext uri="{9D8B030D-6E8A-4147-A177-3AD203B41FA5}">
                      <a16:colId xmlns:a16="http://schemas.microsoft.com/office/drawing/2014/main" val="3801572132"/>
                    </a:ext>
                  </a:extLst>
                </a:gridCol>
                <a:gridCol w="208280">
                  <a:extLst>
                    <a:ext uri="{9D8B030D-6E8A-4147-A177-3AD203B41FA5}">
                      <a16:colId xmlns:a16="http://schemas.microsoft.com/office/drawing/2014/main" val="2097873942"/>
                    </a:ext>
                  </a:extLst>
                </a:gridCol>
                <a:gridCol w="208280">
                  <a:extLst>
                    <a:ext uri="{9D8B030D-6E8A-4147-A177-3AD203B41FA5}">
                      <a16:colId xmlns:a16="http://schemas.microsoft.com/office/drawing/2014/main" val="1315984691"/>
                    </a:ext>
                  </a:extLst>
                </a:gridCol>
                <a:gridCol w="208280">
                  <a:extLst>
                    <a:ext uri="{9D8B030D-6E8A-4147-A177-3AD203B41FA5}">
                      <a16:colId xmlns:a16="http://schemas.microsoft.com/office/drawing/2014/main" val="2717890641"/>
                    </a:ext>
                  </a:extLst>
                </a:gridCol>
                <a:gridCol w="208280">
                  <a:extLst>
                    <a:ext uri="{9D8B030D-6E8A-4147-A177-3AD203B41FA5}">
                      <a16:colId xmlns:a16="http://schemas.microsoft.com/office/drawing/2014/main" val="3064032978"/>
                    </a:ext>
                  </a:extLst>
                </a:gridCol>
                <a:gridCol w="208280">
                  <a:extLst>
                    <a:ext uri="{9D8B030D-6E8A-4147-A177-3AD203B41FA5}">
                      <a16:colId xmlns:a16="http://schemas.microsoft.com/office/drawing/2014/main" val="2699288734"/>
                    </a:ext>
                  </a:extLst>
                </a:gridCol>
                <a:gridCol w="208280">
                  <a:extLst>
                    <a:ext uri="{9D8B030D-6E8A-4147-A177-3AD203B41FA5}">
                      <a16:colId xmlns:a16="http://schemas.microsoft.com/office/drawing/2014/main" val="3799427676"/>
                    </a:ext>
                  </a:extLst>
                </a:gridCol>
                <a:gridCol w="208280">
                  <a:extLst>
                    <a:ext uri="{9D8B030D-6E8A-4147-A177-3AD203B41FA5}">
                      <a16:colId xmlns:a16="http://schemas.microsoft.com/office/drawing/2014/main" val="695932185"/>
                    </a:ext>
                  </a:extLst>
                </a:gridCol>
                <a:gridCol w="208280">
                  <a:extLst>
                    <a:ext uri="{9D8B030D-6E8A-4147-A177-3AD203B41FA5}">
                      <a16:colId xmlns:a16="http://schemas.microsoft.com/office/drawing/2014/main" val="2982899598"/>
                    </a:ext>
                  </a:extLst>
                </a:gridCol>
                <a:gridCol w="208280">
                  <a:extLst>
                    <a:ext uri="{9D8B030D-6E8A-4147-A177-3AD203B41FA5}">
                      <a16:colId xmlns:a16="http://schemas.microsoft.com/office/drawing/2014/main" val="1595920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5451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23:45:00 </a:t>
                      </a:r>
                      <a:r>
                        <a:rPr kumimoji="0" lang="vi-VN" sz="1000" b="0" i="0" u="none" strike="noStrike" kern="1200" cap="none" spc="0" normalizeH="0" baseline="0" noProof="0">
                          <a:ln>
                            <a:noFill/>
                          </a:ln>
                          <a:solidFill>
                            <a:prstClr val="black"/>
                          </a:solidFill>
                          <a:effectLst/>
                          <a:uLnTx/>
                          <a:uFillTx/>
                          <a:latin typeface="+mn-lt"/>
                          <a:ea typeface="+mn-ea"/>
                          <a:cs typeface="+mn-cs"/>
                        </a:rPr>
                        <a:t> 
 Công việc của người tuổi Thìn trong tuần này được đánh giá thuận lợi nhất trong 12 con giáp, ngược lại chuyện tình duyên thì sóng gió đó nha! 
#bói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https://external.xx.fbcdn.net/safe_image.php?d=AQDRpecjLXqyC234&amp;w=325&amp;h=325&amp;url=https%3A%2F%2F2sao.vietnamnetjsc.vn%2Fimages%2F2019%2F07%2F28%2F13%2F54%2F12-con-giap-ava1.jpg&amp;cfs=1&amp;sx=41&amp;sy=0&amp;sw=325&amp;sh=325&amp;_nc_hash=AQCZOvZgaGx9lgsY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16514"/>
                  </a:ext>
                </a:extLst>
              </a:tr>
            </a:tbl>
          </a:graphicData>
        </a:graphic>
      </p:graphicFrame>
      <p:sp>
        <p:nvSpPr>
          <p:cNvPr id="4" name="Text Placeholder 3">
            <a:extLst>
              <a:ext uri="{FF2B5EF4-FFF2-40B4-BE49-F238E27FC236}">
                <a16:creationId xmlns:a16="http://schemas.microsoft.com/office/drawing/2014/main" id="{72F7161D-A310-4980-BAD6-2F1AD869D58A}"/>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791810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4506-D899-45A3-8954-7ED5D81233AD}"/>
              </a:ext>
            </a:extLst>
          </p:cNvPr>
          <p:cNvSpPr>
            <a:spLocks noGrp="1"/>
          </p:cNvSpPr>
          <p:nvPr>
            <p:ph type="title"/>
          </p:nvPr>
        </p:nvSpPr>
        <p:spPr/>
        <p:txBody>
          <a:bodyPr/>
          <a:lstStyle/>
          <a:p>
            <a:r>
              <a:rPr lang="en-US"/>
              <a:t>Facebook Own Posts Table | Thính - 11 of 26</a:t>
            </a:r>
          </a:p>
        </p:txBody>
      </p:sp>
      <p:graphicFrame>
        <p:nvGraphicFramePr>
          <p:cNvPr id="5" name="Table Placeholder 4">
            <a:extLst>
              <a:ext uri="{FF2B5EF4-FFF2-40B4-BE49-F238E27FC236}">
                <a16:creationId xmlns:a16="http://schemas.microsoft.com/office/drawing/2014/main" id="{F9483421-28FB-4F52-8236-6E3ABDFC4698}"/>
              </a:ext>
            </a:extLst>
          </p:cNvPr>
          <p:cNvGraphicFramePr>
            <a:graphicFrameLocks noGrp="1"/>
          </p:cNvGraphicFramePr>
          <p:nvPr>
            <p:ph type="tbl" sz="quarter" idx="13"/>
            <p:extLst>
              <p:ext uri="{D42A27DB-BD31-4B8C-83A1-F6EECF244321}">
                <p14:modId xmlns:p14="http://schemas.microsoft.com/office/powerpoint/2010/main" val="72360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15287154"/>
                    </a:ext>
                  </a:extLst>
                </a:gridCol>
                <a:gridCol w="905255">
                  <a:extLst>
                    <a:ext uri="{9D8B030D-6E8A-4147-A177-3AD203B41FA5}">
                      <a16:colId xmlns:a16="http://schemas.microsoft.com/office/drawing/2014/main" val="2176429362"/>
                    </a:ext>
                  </a:extLst>
                </a:gridCol>
                <a:gridCol w="246888">
                  <a:extLst>
                    <a:ext uri="{9D8B030D-6E8A-4147-A177-3AD203B41FA5}">
                      <a16:colId xmlns:a16="http://schemas.microsoft.com/office/drawing/2014/main" val="193308087"/>
                    </a:ext>
                  </a:extLst>
                </a:gridCol>
                <a:gridCol w="208280">
                  <a:extLst>
                    <a:ext uri="{9D8B030D-6E8A-4147-A177-3AD203B41FA5}">
                      <a16:colId xmlns:a16="http://schemas.microsoft.com/office/drawing/2014/main" val="2090226861"/>
                    </a:ext>
                  </a:extLst>
                </a:gridCol>
                <a:gridCol w="208280">
                  <a:extLst>
                    <a:ext uri="{9D8B030D-6E8A-4147-A177-3AD203B41FA5}">
                      <a16:colId xmlns:a16="http://schemas.microsoft.com/office/drawing/2014/main" val="3098853111"/>
                    </a:ext>
                  </a:extLst>
                </a:gridCol>
                <a:gridCol w="208280">
                  <a:extLst>
                    <a:ext uri="{9D8B030D-6E8A-4147-A177-3AD203B41FA5}">
                      <a16:colId xmlns:a16="http://schemas.microsoft.com/office/drawing/2014/main" val="493937937"/>
                    </a:ext>
                  </a:extLst>
                </a:gridCol>
                <a:gridCol w="208280">
                  <a:extLst>
                    <a:ext uri="{9D8B030D-6E8A-4147-A177-3AD203B41FA5}">
                      <a16:colId xmlns:a16="http://schemas.microsoft.com/office/drawing/2014/main" val="4170466187"/>
                    </a:ext>
                  </a:extLst>
                </a:gridCol>
                <a:gridCol w="208280">
                  <a:extLst>
                    <a:ext uri="{9D8B030D-6E8A-4147-A177-3AD203B41FA5}">
                      <a16:colId xmlns:a16="http://schemas.microsoft.com/office/drawing/2014/main" val="2561385533"/>
                    </a:ext>
                  </a:extLst>
                </a:gridCol>
                <a:gridCol w="208280">
                  <a:extLst>
                    <a:ext uri="{9D8B030D-6E8A-4147-A177-3AD203B41FA5}">
                      <a16:colId xmlns:a16="http://schemas.microsoft.com/office/drawing/2014/main" val="1359704476"/>
                    </a:ext>
                  </a:extLst>
                </a:gridCol>
                <a:gridCol w="208280">
                  <a:extLst>
                    <a:ext uri="{9D8B030D-6E8A-4147-A177-3AD203B41FA5}">
                      <a16:colId xmlns:a16="http://schemas.microsoft.com/office/drawing/2014/main" val="632616093"/>
                    </a:ext>
                  </a:extLst>
                </a:gridCol>
                <a:gridCol w="208280">
                  <a:extLst>
                    <a:ext uri="{9D8B030D-6E8A-4147-A177-3AD203B41FA5}">
                      <a16:colId xmlns:a16="http://schemas.microsoft.com/office/drawing/2014/main" val="2479674450"/>
                    </a:ext>
                  </a:extLst>
                </a:gridCol>
                <a:gridCol w="208280">
                  <a:extLst>
                    <a:ext uri="{9D8B030D-6E8A-4147-A177-3AD203B41FA5}">
                      <a16:colId xmlns:a16="http://schemas.microsoft.com/office/drawing/2014/main" val="3044559911"/>
                    </a:ext>
                  </a:extLst>
                </a:gridCol>
                <a:gridCol w="208280">
                  <a:extLst>
                    <a:ext uri="{9D8B030D-6E8A-4147-A177-3AD203B41FA5}">
                      <a16:colId xmlns:a16="http://schemas.microsoft.com/office/drawing/2014/main" val="1397480348"/>
                    </a:ext>
                  </a:extLst>
                </a:gridCol>
                <a:gridCol w="208280">
                  <a:extLst>
                    <a:ext uri="{9D8B030D-6E8A-4147-A177-3AD203B41FA5}">
                      <a16:colId xmlns:a16="http://schemas.microsoft.com/office/drawing/2014/main" val="2568010330"/>
                    </a:ext>
                  </a:extLst>
                </a:gridCol>
                <a:gridCol w="208280">
                  <a:extLst>
                    <a:ext uri="{9D8B030D-6E8A-4147-A177-3AD203B41FA5}">
                      <a16:colId xmlns:a16="http://schemas.microsoft.com/office/drawing/2014/main" val="2243107225"/>
                    </a:ext>
                  </a:extLst>
                </a:gridCol>
                <a:gridCol w="208280">
                  <a:extLst>
                    <a:ext uri="{9D8B030D-6E8A-4147-A177-3AD203B41FA5}">
                      <a16:colId xmlns:a16="http://schemas.microsoft.com/office/drawing/2014/main" val="1184749525"/>
                    </a:ext>
                  </a:extLst>
                </a:gridCol>
                <a:gridCol w="208280">
                  <a:extLst>
                    <a:ext uri="{9D8B030D-6E8A-4147-A177-3AD203B41FA5}">
                      <a16:colId xmlns:a16="http://schemas.microsoft.com/office/drawing/2014/main" val="3686115123"/>
                    </a:ext>
                  </a:extLst>
                </a:gridCol>
                <a:gridCol w="208280">
                  <a:extLst>
                    <a:ext uri="{9D8B030D-6E8A-4147-A177-3AD203B41FA5}">
                      <a16:colId xmlns:a16="http://schemas.microsoft.com/office/drawing/2014/main" val="4210527649"/>
                    </a:ext>
                  </a:extLst>
                </a:gridCol>
                <a:gridCol w="208280">
                  <a:extLst>
                    <a:ext uri="{9D8B030D-6E8A-4147-A177-3AD203B41FA5}">
                      <a16:colId xmlns:a16="http://schemas.microsoft.com/office/drawing/2014/main" val="1252071450"/>
                    </a:ext>
                  </a:extLst>
                </a:gridCol>
                <a:gridCol w="208280">
                  <a:extLst>
                    <a:ext uri="{9D8B030D-6E8A-4147-A177-3AD203B41FA5}">
                      <a16:colId xmlns:a16="http://schemas.microsoft.com/office/drawing/2014/main" val="1942334831"/>
                    </a:ext>
                  </a:extLst>
                </a:gridCol>
                <a:gridCol w="208280">
                  <a:extLst>
                    <a:ext uri="{9D8B030D-6E8A-4147-A177-3AD203B41FA5}">
                      <a16:colId xmlns:a16="http://schemas.microsoft.com/office/drawing/2014/main" val="2344015250"/>
                    </a:ext>
                  </a:extLst>
                </a:gridCol>
                <a:gridCol w="208280">
                  <a:extLst>
                    <a:ext uri="{9D8B030D-6E8A-4147-A177-3AD203B41FA5}">
                      <a16:colId xmlns:a16="http://schemas.microsoft.com/office/drawing/2014/main" val="2643358272"/>
                    </a:ext>
                  </a:extLst>
                </a:gridCol>
                <a:gridCol w="208280">
                  <a:extLst>
                    <a:ext uri="{9D8B030D-6E8A-4147-A177-3AD203B41FA5}">
                      <a16:colId xmlns:a16="http://schemas.microsoft.com/office/drawing/2014/main" val="704557553"/>
                    </a:ext>
                  </a:extLst>
                </a:gridCol>
                <a:gridCol w="208280">
                  <a:extLst>
                    <a:ext uri="{9D8B030D-6E8A-4147-A177-3AD203B41FA5}">
                      <a16:colId xmlns:a16="http://schemas.microsoft.com/office/drawing/2014/main" val="1246442310"/>
                    </a:ext>
                  </a:extLst>
                </a:gridCol>
                <a:gridCol w="208280">
                  <a:extLst>
                    <a:ext uri="{9D8B030D-6E8A-4147-A177-3AD203B41FA5}">
                      <a16:colId xmlns:a16="http://schemas.microsoft.com/office/drawing/2014/main" val="3202154697"/>
                    </a:ext>
                  </a:extLst>
                </a:gridCol>
                <a:gridCol w="208280">
                  <a:extLst>
                    <a:ext uri="{9D8B030D-6E8A-4147-A177-3AD203B41FA5}">
                      <a16:colId xmlns:a16="http://schemas.microsoft.com/office/drawing/2014/main" val="1000090970"/>
                    </a:ext>
                  </a:extLst>
                </a:gridCol>
                <a:gridCol w="208280">
                  <a:extLst>
                    <a:ext uri="{9D8B030D-6E8A-4147-A177-3AD203B41FA5}">
                      <a16:colId xmlns:a16="http://schemas.microsoft.com/office/drawing/2014/main" val="3860481521"/>
                    </a:ext>
                  </a:extLst>
                </a:gridCol>
                <a:gridCol w="208280">
                  <a:extLst>
                    <a:ext uri="{9D8B030D-6E8A-4147-A177-3AD203B41FA5}">
                      <a16:colId xmlns:a16="http://schemas.microsoft.com/office/drawing/2014/main" val="1437767318"/>
                    </a:ext>
                  </a:extLst>
                </a:gridCol>
                <a:gridCol w="208280">
                  <a:extLst>
                    <a:ext uri="{9D8B030D-6E8A-4147-A177-3AD203B41FA5}">
                      <a16:colId xmlns:a16="http://schemas.microsoft.com/office/drawing/2014/main" val="131748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7148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23:30:00 </a:t>
                      </a:r>
                      <a:r>
                        <a:rPr kumimoji="0" lang="vi-VN" sz="1000" b="0" i="0" u="none" strike="noStrike" kern="1200" cap="none" spc="0" normalizeH="0" baseline="0" noProof="0">
                          <a:ln>
                            <a:noFill/>
                          </a:ln>
                          <a:solidFill>
                            <a:prstClr val="black"/>
                          </a:solidFill>
                          <a:effectLst/>
                          <a:uLnTx/>
                          <a:uFillTx/>
                          <a:latin typeface="+mn-lt"/>
                          <a:ea typeface="+mn-ea"/>
                          <a:cs typeface="+mn-cs"/>
                        </a:rPr>
                        <a:t> 
 Quả thực, sức ảnh hưởng của G-Dragon luôn luôn khiến các fan phải kinh ngạc, khéo giờ vui tay đăng 1 cái lại 1 tỷ lượt xem mất @@
#nhạc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https://external.xx.fbcdn.net/safe_image.php?d=AQB2MzJkoDUHqeQw&amp;w=380&amp;h=380&amp;url=https%3A%2F%2F2sao.vietnamnetjsc.vn%2Fimages%2F2019%2F07%2F28%2F20%2F11%2Fgdragon-ava1.jpg&amp;cfs=1&amp;sx=150&amp;sy=0&amp;sw=380&amp;sh=380&amp;l&amp;_nc_hash=AQB77ZBjW6FcwTZe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95801719"/>
                  </a:ext>
                </a:extLst>
              </a:tr>
            </a:tbl>
          </a:graphicData>
        </a:graphic>
      </p:graphicFrame>
      <p:sp>
        <p:nvSpPr>
          <p:cNvPr id="4" name="Text Placeholder 3">
            <a:extLst>
              <a:ext uri="{FF2B5EF4-FFF2-40B4-BE49-F238E27FC236}">
                <a16:creationId xmlns:a16="http://schemas.microsoft.com/office/drawing/2014/main" id="{FB6EF875-30E9-4D4D-8772-CA099BFC21E3}"/>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072821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C866A-F1A8-4B39-B09A-77D215651E8A}"/>
              </a:ext>
            </a:extLst>
          </p:cNvPr>
          <p:cNvSpPr>
            <a:spLocks noGrp="1"/>
          </p:cNvSpPr>
          <p:nvPr>
            <p:ph type="title"/>
          </p:nvPr>
        </p:nvSpPr>
        <p:spPr/>
        <p:txBody>
          <a:bodyPr/>
          <a:lstStyle/>
          <a:p>
            <a:r>
              <a:rPr lang="en-US"/>
              <a:t>Facebook Own Posts Table | Thính - 12 of 26</a:t>
            </a:r>
          </a:p>
        </p:txBody>
      </p:sp>
      <p:graphicFrame>
        <p:nvGraphicFramePr>
          <p:cNvPr id="5" name="Table Placeholder 4">
            <a:extLst>
              <a:ext uri="{FF2B5EF4-FFF2-40B4-BE49-F238E27FC236}">
                <a16:creationId xmlns:a16="http://schemas.microsoft.com/office/drawing/2014/main" id="{88BA425D-386D-4A16-A263-711065A87214}"/>
              </a:ext>
            </a:extLst>
          </p:cNvPr>
          <p:cNvGraphicFramePr>
            <a:graphicFrameLocks noGrp="1"/>
          </p:cNvGraphicFramePr>
          <p:nvPr>
            <p:ph type="tbl" sz="quarter" idx="13"/>
            <p:extLst>
              <p:ext uri="{D42A27DB-BD31-4B8C-83A1-F6EECF244321}">
                <p14:modId xmlns:p14="http://schemas.microsoft.com/office/powerpoint/2010/main" val="337939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31835537"/>
                    </a:ext>
                  </a:extLst>
                </a:gridCol>
                <a:gridCol w="905255">
                  <a:extLst>
                    <a:ext uri="{9D8B030D-6E8A-4147-A177-3AD203B41FA5}">
                      <a16:colId xmlns:a16="http://schemas.microsoft.com/office/drawing/2014/main" val="2260350745"/>
                    </a:ext>
                  </a:extLst>
                </a:gridCol>
                <a:gridCol w="246888">
                  <a:extLst>
                    <a:ext uri="{9D8B030D-6E8A-4147-A177-3AD203B41FA5}">
                      <a16:colId xmlns:a16="http://schemas.microsoft.com/office/drawing/2014/main" val="1615850887"/>
                    </a:ext>
                  </a:extLst>
                </a:gridCol>
                <a:gridCol w="208280">
                  <a:extLst>
                    <a:ext uri="{9D8B030D-6E8A-4147-A177-3AD203B41FA5}">
                      <a16:colId xmlns:a16="http://schemas.microsoft.com/office/drawing/2014/main" val="2508487901"/>
                    </a:ext>
                  </a:extLst>
                </a:gridCol>
                <a:gridCol w="208280">
                  <a:extLst>
                    <a:ext uri="{9D8B030D-6E8A-4147-A177-3AD203B41FA5}">
                      <a16:colId xmlns:a16="http://schemas.microsoft.com/office/drawing/2014/main" val="517401179"/>
                    </a:ext>
                  </a:extLst>
                </a:gridCol>
                <a:gridCol w="208280">
                  <a:extLst>
                    <a:ext uri="{9D8B030D-6E8A-4147-A177-3AD203B41FA5}">
                      <a16:colId xmlns:a16="http://schemas.microsoft.com/office/drawing/2014/main" val="1338520567"/>
                    </a:ext>
                  </a:extLst>
                </a:gridCol>
                <a:gridCol w="208280">
                  <a:extLst>
                    <a:ext uri="{9D8B030D-6E8A-4147-A177-3AD203B41FA5}">
                      <a16:colId xmlns:a16="http://schemas.microsoft.com/office/drawing/2014/main" val="1828624805"/>
                    </a:ext>
                  </a:extLst>
                </a:gridCol>
                <a:gridCol w="208280">
                  <a:extLst>
                    <a:ext uri="{9D8B030D-6E8A-4147-A177-3AD203B41FA5}">
                      <a16:colId xmlns:a16="http://schemas.microsoft.com/office/drawing/2014/main" val="2430663455"/>
                    </a:ext>
                  </a:extLst>
                </a:gridCol>
                <a:gridCol w="208280">
                  <a:extLst>
                    <a:ext uri="{9D8B030D-6E8A-4147-A177-3AD203B41FA5}">
                      <a16:colId xmlns:a16="http://schemas.microsoft.com/office/drawing/2014/main" val="2839040037"/>
                    </a:ext>
                  </a:extLst>
                </a:gridCol>
                <a:gridCol w="208280">
                  <a:extLst>
                    <a:ext uri="{9D8B030D-6E8A-4147-A177-3AD203B41FA5}">
                      <a16:colId xmlns:a16="http://schemas.microsoft.com/office/drawing/2014/main" val="4111479637"/>
                    </a:ext>
                  </a:extLst>
                </a:gridCol>
                <a:gridCol w="208280">
                  <a:extLst>
                    <a:ext uri="{9D8B030D-6E8A-4147-A177-3AD203B41FA5}">
                      <a16:colId xmlns:a16="http://schemas.microsoft.com/office/drawing/2014/main" val="3903092807"/>
                    </a:ext>
                  </a:extLst>
                </a:gridCol>
                <a:gridCol w="208280">
                  <a:extLst>
                    <a:ext uri="{9D8B030D-6E8A-4147-A177-3AD203B41FA5}">
                      <a16:colId xmlns:a16="http://schemas.microsoft.com/office/drawing/2014/main" val="2053442021"/>
                    </a:ext>
                  </a:extLst>
                </a:gridCol>
                <a:gridCol w="208280">
                  <a:extLst>
                    <a:ext uri="{9D8B030D-6E8A-4147-A177-3AD203B41FA5}">
                      <a16:colId xmlns:a16="http://schemas.microsoft.com/office/drawing/2014/main" val="3184013032"/>
                    </a:ext>
                  </a:extLst>
                </a:gridCol>
                <a:gridCol w="208280">
                  <a:extLst>
                    <a:ext uri="{9D8B030D-6E8A-4147-A177-3AD203B41FA5}">
                      <a16:colId xmlns:a16="http://schemas.microsoft.com/office/drawing/2014/main" val="1551741883"/>
                    </a:ext>
                  </a:extLst>
                </a:gridCol>
                <a:gridCol w="208280">
                  <a:extLst>
                    <a:ext uri="{9D8B030D-6E8A-4147-A177-3AD203B41FA5}">
                      <a16:colId xmlns:a16="http://schemas.microsoft.com/office/drawing/2014/main" val="758643249"/>
                    </a:ext>
                  </a:extLst>
                </a:gridCol>
                <a:gridCol w="208280">
                  <a:extLst>
                    <a:ext uri="{9D8B030D-6E8A-4147-A177-3AD203B41FA5}">
                      <a16:colId xmlns:a16="http://schemas.microsoft.com/office/drawing/2014/main" val="885886521"/>
                    </a:ext>
                  </a:extLst>
                </a:gridCol>
                <a:gridCol w="208280">
                  <a:extLst>
                    <a:ext uri="{9D8B030D-6E8A-4147-A177-3AD203B41FA5}">
                      <a16:colId xmlns:a16="http://schemas.microsoft.com/office/drawing/2014/main" val="4038727786"/>
                    </a:ext>
                  </a:extLst>
                </a:gridCol>
                <a:gridCol w="208280">
                  <a:extLst>
                    <a:ext uri="{9D8B030D-6E8A-4147-A177-3AD203B41FA5}">
                      <a16:colId xmlns:a16="http://schemas.microsoft.com/office/drawing/2014/main" val="604267170"/>
                    </a:ext>
                  </a:extLst>
                </a:gridCol>
                <a:gridCol w="208280">
                  <a:extLst>
                    <a:ext uri="{9D8B030D-6E8A-4147-A177-3AD203B41FA5}">
                      <a16:colId xmlns:a16="http://schemas.microsoft.com/office/drawing/2014/main" val="1071013679"/>
                    </a:ext>
                  </a:extLst>
                </a:gridCol>
                <a:gridCol w="208280">
                  <a:extLst>
                    <a:ext uri="{9D8B030D-6E8A-4147-A177-3AD203B41FA5}">
                      <a16:colId xmlns:a16="http://schemas.microsoft.com/office/drawing/2014/main" val="1845332260"/>
                    </a:ext>
                  </a:extLst>
                </a:gridCol>
                <a:gridCol w="208280">
                  <a:extLst>
                    <a:ext uri="{9D8B030D-6E8A-4147-A177-3AD203B41FA5}">
                      <a16:colId xmlns:a16="http://schemas.microsoft.com/office/drawing/2014/main" val="465221262"/>
                    </a:ext>
                  </a:extLst>
                </a:gridCol>
                <a:gridCol w="208280">
                  <a:extLst>
                    <a:ext uri="{9D8B030D-6E8A-4147-A177-3AD203B41FA5}">
                      <a16:colId xmlns:a16="http://schemas.microsoft.com/office/drawing/2014/main" val="463996886"/>
                    </a:ext>
                  </a:extLst>
                </a:gridCol>
                <a:gridCol w="208280">
                  <a:extLst>
                    <a:ext uri="{9D8B030D-6E8A-4147-A177-3AD203B41FA5}">
                      <a16:colId xmlns:a16="http://schemas.microsoft.com/office/drawing/2014/main" val="2650969866"/>
                    </a:ext>
                  </a:extLst>
                </a:gridCol>
                <a:gridCol w="208280">
                  <a:extLst>
                    <a:ext uri="{9D8B030D-6E8A-4147-A177-3AD203B41FA5}">
                      <a16:colId xmlns:a16="http://schemas.microsoft.com/office/drawing/2014/main" val="1068073798"/>
                    </a:ext>
                  </a:extLst>
                </a:gridCol>
                <a:gridCol w="208280">
                  <a:extLst>
                    <a:ext uri="{9D8B030D-6E8A-4147-A177-3AD203B41FA5}">
                      <a16:colId xmlns:a16="http://schemas.microsoft.com/office/drawing/2014/main" val="1840231954"/>
                    </a:ext>
                  </a:extLst>
                </a:gridCol>
                <a:gridCol w="208280">
                  <a:extLst>
                    <a:ext uri="{9D8B030D-6E8A-4147-A177-3AD203B41FA5}">
                      <a16:colId xmlns:a16="http://schemas.microsoft.com/office/drawing/2014/main" val="2232599598"/>
                    </a:ext>
                  </a:extLst>
                </a:gridCol>
                <a:gridCol w="208280">
                  <a:extLst>
                    <a:ext uri="{9D8B030D-6E8A-4147-A177-3AD203B41FA5}">
                      <a16:colId xmlns:a16="http://schemas.microsoft.com/office/drawing/2014/main" val="2244803520"/>
                    </a:ext>
                  </a:extLst>
                </a:gridCol>
                <a:gridCol w="208280">
                  <a:extLst>
                    <a:ext uri="{9D8B030D-6E8A-4147-A177-3AD203B41FA5}">
                      <a16:colId xmlns:a16="http://schemas.microsoft.com/office/drawing/2014/main" val="2853843915"/>
                    </a:ext>
                  </a:extLst>
                </a:gridCol>
                <a:gridCol w="208280">
                  <a:extLst>
                    <a:ext uri="{9D8B030D-6E8A-4147-A177-3AD203B41FA5}">
                      <a16:colId xmlns:a16="http://schemas.microsoft.com/office/drawing/2014/main" val="316298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0397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23:15:36 </a:t>
                      </a:r>
                      <a:r>
                        <a:rPr kumimoji="0" lang="vi-VN" sz="1000" b="0" i="0" u="none" strike="noStrike" kern="1200" cap="none" spc="0" normalizeH="0" baseline="0" noProof="0">
                          <a:ln>
                            <a:noFill/>
                          </a:ln>
                          <a:solidFill>
                            <a:prstClr val="black"/>
                          </a:solidFill>
                          <a:effectLst/>
                          <a:uLnTx/>
                          <a:uFillTx/>
                          <a:latin typeface="+mn-lt"/>
                          <a:ea typeface="+mn-ea"/>
                          <a:cs typeface="+mn-cs"/>
                        </a:rPr>
                        <a:t> 
 Dàn xe được gắn chữ TC (tên viết tắt Trang - Cường) cùng với dòng chúc mừng "Happy Wedding" xuất hiện tại lễ cưới khiến bao người không khỏi trầm trồ ^^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https://scontent.xx.fbcdn.net/v/t1.0-1/p200x200/16426079_965931360208543_4391729910984093088_n.png?_nc_cat=1&amp;_nc_oc=AQnQz3Yi0ZhfZpZqMNLjOzg_shB7yQdqkMRh1vdnxPkH1Y-5b6VxfZDwrxhbFfQPZsU&amp;_nc_ht=scontent.xx&amp;oh=2f4a19264acf997865aea210c086d6db&amp;oe=5DB1B793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5189555"/>
                  </a:ext>
                </a:extLst>
              </a:tr>
            </a:tbl>
          </a:graphicData>
        </a:graphic>
      </p:graphicFrame>
      <p:sp>
        <p:nvSpPr>
          <p:cNvPr id="4" name="Text Placeholder 3">
            <a:extLst>
              <a:ext uri="{FF2B5EF4-FFF2-40B4-BE49-F238E27FC236}">
                <a16:creationId xmlns:a16="http://schemas.microsoft.com/office/drawing/2014/main" id="{5DA59363-0D79-42BB-A1A8-72F2D0AA6F78}"/>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751618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0BB5-E54B-4E6D-80A0-E76FAFEAF167}"/>
              </a:ext>
            </a:extLst>
          </p:cNvPr>
          <p:cNvSpPr>
            <a:spLocks noGrp="1"/>
          </p:cNvSpPr>
          <p:nvPr>
            <p:ph type="title"/>
          </p:nvPr>
        </p:nvSpPr>
        <p:spPr/>
        <p:txBody>
          <a:bodyPr/>
          <a:lstStyle/>
          <a:p>
            <a:r>
              <a:rPr lang="en-US"/>
              <a:t>Facebook Own Posts Table | Thính - 13 of 26</a:t>
            </a:r>
          </a:p>
        </p:txBody>
      </p:sp>
      <p:graphicFrame>
        <p:nvGraphicFramePr>
          <p:cNvPr id="5" name="Table Placeholder 4">
            <a:extLst>
              <a:ext uri="{FF2B5EF4-FFF2-40B4-BE49-F238E27FC236}">
                <a16:creationId xmlns:a16="http://schemas.microsoft.com/office/drawing/2014/main" id="{C7195185-008D-4014-9DAD-4B3A62F80CBA}"/>
              </a:ext>
            </a:extLst>
          </p:cNvPr>
          <p:cNvGraphicFramePr>
            <a:graphicFrameLocks noGrp="1"/>
          </p:cNvGraphicFramePr>
          <p:nvPr>
            <p:ph type="tbl" sz="quarter" idx="13"/>
            <p:extLst>
              <p:ext uri="{D42A27DB-BD31-4B8C-83A1-F6EECF244321}">
                <p14:modId xmlns:p14="http://schemas.microsoft.com/office/powerpoint/2010/main" val="313423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240408241"/>
                    </a:ext>
                  </a:extLst>
                </a:gridCol>
                <a:gridCol w="905255">
                  <a:extLst>
                    <a:ext uri="{9D8B030D-6E8A-4147-A177-3AD203B41FA5}">
                      <a16:colId xmlns:a16="http://schemas.microsoft.com/office/drawing/2014/main" val="1571363225"/>
                    </a:ext>
                  </a:extLst>
                </a:gridCol>
                <a:gridCol w="246888">
                  <a:extLst>
                    <a:ext uri="{9D8B030D-6E8A-4147-A177-3AD203B41FA5}">
                      <a16:colId xmlns:a16="http://schemas.microsoft.com/office/drawing/2014/main" val="2162363498"/>
                    </a:ext>
                  </a:extLst>
                </a:gridCol>
                <a:gridCol w="208280">
                  <a:extLst>
                    <a:ext uri="{9D8B030D-6E8A-4147-A177-3AD203B41FA5}">
                      <a16:colId xmlns:a16="http://schemas.microsoft.com/office/drawing/2014/main" val="3778368388"/>
                    </a:ext>
                  </a:extLst>
                </a:gridCol>
                <a:gridCol w="208280">
                  <a:extLst>
                    <a:ext uri="{9D8B030D-6E8A-4147-A177-3AD203B41FA5}">
                      <a16:colId xmlns:a16="http://schemas.microsoft.com/office/drawing/2014/main" val="1389453710"/>
                    </a:ext>
                  </a:extLst>
                </a:gridCol>
                <a:gridCol w="208280">
                  <a:extLst>
                    <a:ext uri="{9D8B030D-6E8A-4147-A177-3AD203B41FA5}">
                      <a16:colId xmlns:a16="http://schemas.microsoft.com/office/drawing/2014/main" val="610629639"/>
                    </a:ext>
                  </a:extLst>
                </a:gridCol>
                <a:gridCol w="208280">
                  <a:extLst>
                    <a:ext uri="{9D8B030D-6E8A-4147-A177-3AD203B41FA5}">
                      <a16:colId xmlns:a16="http://schemas.microsoft.com/office/drawing/2014/main" val="1495105384"/>
                    </a:ext>
                  </a:extLst>
                </a:gridCol>
                <a:gridCol w="208280">
                  <a:extLst>
                    <a:ext uri="{9D8B030D-6E8A-4147-A177-3AD203B41FA5}">
                      <a16:colId xmlns:a16="http://schemas.microsoft.com/office/drawing/2014/main" val="3805340051"/>
                    </a:ext>
                  </a:extLst>
                </a:gridCol>
                <a:gridCol w="208280">
                  <a:extLst>
                    <a:ext uri="{9D8B030D-6E8A-4147-A177-3AD203B41FA5}">
                      <a16:colId xmlns:a16="http://schemas.microsoft.com/office/drawing/2014/main" val="3134971239"/>
                    </a:ext>
                  </a:extLst>
                </a:gridCol>
                <a:gridCol w="208280">
                  <a:extLst>
                    <a:ext uri="{9D8B030D-6E8A-4147-A177-3AD203B41FA5}">
                      <a16:colId xmlns:a16="http://schemas.microsoft.com/office/drawing/2014/main" val="1285810965"/>
                    </a:ext>
                  </a:extLst>
                </a:gridCol>
                <a:gridCol w="208280">
                  <a:extLst>
                    <a:ext uri="{9D8B030D-6E8A-4147-A177-3AD203B41FA5}">
                      <a16:colId xmlns:a16="http://schemas.microsoft.com/office/drawing/2014/main" val="195946900"/>
                    </a:ext>
                  </a:extLst>
                </a:gridCol>
                <a:gridCol w="208280">
                  <a:extLst>
                    <a:ext uri="{9D8B030D-6E8A-4147-A177-3AD203B41FA5}">
                      <a16:colId xmlns:a16="http://schemas.microsoft.com/office/drawing/2014/main" val="1117319088"/>
                    </a:ext>
                  </a:extLst>
                </a:gridCol>
                <a:gridCol w="208280">
                  <a:extLst>
                    <a:ext uri="{9D8B030D-6E8A-4147-A177-3AD203B41FA5}">
                      <a16:colId xmlns:a16="http://schemas.microsoft.com/office/drawing/2014/main" val="2244809065"/>
                    </a:ext>
                  </a:extLst>
                </a:gridCol>
                <a:gridCol w="208280">
                  <a:extLst>
                    <a:ext uri="{9D8B030D-6E8A-4147-A177-3AD203B41FA5}">
                      <a16:colId xmlns:a16="http://schemas.microsoft.com/office/drawing/2014/main" val="4066841937"/>
                    </a:ext>
                  </a:extLst>
                </a:gridCol>
                <a:gridCol w="208280">
                  <a:extLst>
                    <a:ext uri="{9D8B030D-6E8A-4147-A177-3AD203B41FA5}">
                      <a16:colId xmlns:a16="http://schemas.microsoft.com/office/drawing/2014/main" val="4266032078"/>
                    </a:ext>
                  </a:extLst>
                </a:gridCol>
                <a:gridCol w="208280">
                  <a:extLst>
                    <a:ext uri="{9D8B030D-6E8A-4147-A177-3AD203B41FA5}">
                      <a16:colId xmlns:a16="http://schemas.microsoft.com/office/drawing/2014/main" val="750574467"/>
                    </a:ext>
                  </a:extLst>
                </a:gridCol>
                <a:gridCol w="208280">
                  <a:extLst>
                    <a:ext uri="{9D8B030D-6E8A-4147-A177-3AD203B41FA5}">
                      <a16:colId xmlns:a16="http://schemas.microsoft.com/office/drawing/2014/main" val="1551943402"/>
                    </a:ext>
                  </a:extLst>
                </a:gridCol>
                <a:gridCol w="208280">
                  <a:extLst>
                    <a:ext uri="{9D8B030D-6E8A-4147-A177-3AD203B41FA5}">
                      <a16:colId xmlns:a16="http://schemas.microsoft.com/office/drawing/2014/main" val="1163610435"/>
                    </a:ext>
                  </a:extLst>
                </a:gridCol>
                <a:gridCol w="208280">
                  <a:extLst>
                    <a:ext uri="{9D8B030D-6E8A-4147-A177-3AD203B41FA5}">
                      <a16:colId xmlns:a16="http://schemas.microsoft.com/office/drawing/2014/main" val="3107089079"/>
                    </a:ext>
                  </a:extLst>
                </a:gridCol>
                <a:gridCol w="208280">
                  <a:extLst>
                    <a:ext uri="{9D8B030D-6E8A-4147-A177-3AD203B41FA5}">
                      <a16:colId xmlns:a16="http://schemas.microsoft.com/office/drawing/2014/main" val="1906873865"/>
                    </a:ext>
                  </a:extLst>
                </a:gridCol>
                <a:gridCol w="208280">
                  <a:extLst>
                    <a:ext uri="{9D8B030D-6E8A-4147-A177-3AD203B41FA5}">
                      <a16:colId xmlns:a16="http://schemas.microsoft.com/office/drawing/2014/main" val="101194151"/>
                    </a:ext>
                  </a:extLst>
                </a:gridCol>
                <a:gridCol w="208280">
                  <a:extLst>
                    <a:ext uri="{9D8B030D-6E8A-4147-A177-3AD203B41FA5}">
                      <a16:colId xmlns:a16="http://schemas.microsoft.com/office/drawing/2014/main" val="1888866286"/>
                    </a:ext>
                  </a:extLst>
                </a:gridCol>
                <a:gridCol w="208280">
                  <a:extLst>
                    <a:ext uri="{9D8B030D-6E8A-4147-A177-3AD203B41FA5}">
                      <a16:colId xmlns:a16="http://schemas.microsoft.com/office/drawing/2014/main" val="3325062748"/>
                    </a:ext>
                  </a:extLst>
                </a:gridCol>
                <a:gridCol w="208280">
                  <a:extLst>
                    <a:ext uri="{9D8B030D-6E8A-4147-A177-3AD203B41FA5}">
                      <a16:colId xmlns:a16="http://schemas.microsoft.com/office/drawing/2014/main" val="285963386"/>
                    </a:ext>
                  </a:extLst>
                </a:gridCol>
                <a:gridCol w="208280">
                  <a:extLst>
                    <a:ext uri="{9D8B030D-6E8A-4147-A177-3AD203B41FA5}">
                      <a16:colId xmlns:a16="http://schemas.microsoft.com/office/drawing/2014/main" val="4067599971"/>
                    </a:ext>
                  </a:extLst>
                </a:gridCol>
                <a:gridCol w="208280">
                  <a:extLst>
                    <a:ext uri="{9D8B030D-6E8A-4147-A177-3AD203B41FA5}">
                      <a16:colId xmlns:a16="http://schemas.microsoft.com/office/drawing/2014/main" val="1517217286"/>
                    </a:ext>
                  </a:extLst>
                </a:gridCol>
                <a:gridCol w="208280">
                  <a:extLst>
                    <a:ext uri="{9D8B030D-6E8A-4147-A177-3AD203B41FA5}">
                      <a16:colId xmlns:a16="http://schemas.microsoft.com/office/drawing/2014/main" val="2767706457"/>
                    </a:ext>
                  </a:extLst>
                </a:gridCol>
                <a:gridCol w="208280">
                  <a:extLst>
                    <a:ext uri="{9D8B030D-6E8A-4147-A177-3AD203B41FA5}">
                      <a16:colId xmlns:a16="http://schemas.microsoft.com/office/drawing/2014/main" val="1391832383"/>
                    </a:ext>
                  </a:extLst>
                </a:gridCol>
                <a:gridCol w="208280">
                  <a:extLst>
                    <a:ext uri="{9D8B030D-6E8A-4147-A177-3AD203B41FA5}">
                      <a16:colId xmlns:a16="http://schemas.microsoft.com/office/drawing/2014/main" val="103790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2140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23:05:15 </a:t>
                      </a:r>
                      <a:r>
                        <a:rPr kumimoji="0" lang="vi-VN" sz="1000" b="0" i="0" u="none" strike="noStrike" kern="1200" cap="none" spc="0" normalizeH="0" baseline="0" noProof="0">
                          <a:ln>
                            <a:noFill/>
                          </a:ln>
                          <a:solidFill>
                            <a:prstClr val="black"/>
                          </a:solidFill>
                          <a:effectLst/>
                          <a:uLnTx/>
                          <a:uFillTx/>
                          <a:latin typeface="+mn-lt"/>
                          <a:ea typeface="+mn-ea"/>
                          <a:cs typeface="+mn-cs"/>
                        </a:rPr>
                        <a:t> 
 Trong khi Cường Đô La nói với mẹ vợ: "Cảm ơn mẹ đã gả Trang cho con", Đàm Thu Trang cũng dành những lời có cánh cho mẹ chồng là nữ doanh nhân nổi tiếng :D 
#sao #đámcưới #cườngđôla #đàmthutrang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OgCwMjMva5OsT&amp;w=275&amp;h=275&amp;url=https%3A%2F%2F2sao.vietnamnetjsc.vn%2Fimages%2F2019%2F07%2F28%2F21%2F39%2Fcuong-do-la-dam-thu-trang-ava-1.jpg&amp;cfs=1&amp;sx=213&amp;sy=0&amp;sw=275&amp;sh=275&amp;_nc_hash=AQAUMfIANtBkG8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7069388"/>
                  </a:ext>
                </a:extLst>
              </a:tr>
            </a:tbl>
          </a:graphicData>
        </a:graphic>
      </p:graphicFrame>
      <p:sp>
        <p:nvSpPr>
          <p:cNvPr id="4" name="Text Placeholder 3">
            <a:extLst>
              <a:ext uri="{FF2B5EF4-FFF2-40B4-BE49-F238E27FC236}">
                <a16:creationId xmlns:a16="http://schemas.microsoft.com/office/drawing/2014/main" id="{832DFE2B-7C6A-41F1-83AB-A5DF738360B6}"/>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108023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5170-A26C-4FC4-8662-A06705C4B253}"/>
              </a:ext>
            </a:extLst>
          </p:cNvPr>
          <p:cNvSpPr>
            <a:spLocks noGrp="1"/>
          </p:cNvSpPr>
          <p:nvPr>
            <p:ph type="title"/>
          </p:nvPr>
        </p:nvSpPr>
        <p:spPr/>
        <p:txBody>
          <a:bodyPr/>
          <a:lstStyle/>
          <a:p>
            <a:r>
              <a:rPr lang="en-US"/>
              <a:t>Facebook Own Posts Table | Thính - 14 of 26</a:t>
            </a:r>
          </a:p>
        </p:txBody>
      </p:sp>
      <p:graphicFrame>
        <p:nvGraphicFramePr>
          <p:cNvPr id="5" name="Table Placeholder 4">
            <a:extLst>
              <a:ext uri="{FF2B5EF4-FFF2-40B4-BE49-F238E27FC236}">
                <a16:creationId xmlns:a16="http://schemas.microsoft.com/office/drawing/2014/main" id="{363A7FCA-D7F7-4A22-BDFF-BA028D4E353E}"/>
              </a:ext>
            </a:extLst>
          </p:cNvPr>
          <p:cNvGraphicFramePr>
            <a:graphicFrameLocks noGrp="1"/>
          </p:cNvGraphicFramePr>
          <p:nvPr>
            <p:ph type="tbl" sz="quarter" idx="13"/>
            <p:extLst>
              <p:ext uri="{D42A27DB-BD31-4B8C-83A1-F6EECF244321}">
                <p14:modId xmlns:p14="http://schemas.microsoft.com/office/powerpoint/2010/main" val="64600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32770084"/>
                    </a:ext>
                  </a:extLst>
                </a:gridCol>
                <a:gridCol w="905255">
                  <a:extLst>
                    <a:ext uri="{9D8B030D-6E8A-4147-A177-3AD203B41FA5}">
                      <a16:colId xmlns:a16="http://schemas.microsoft.com/office/drawing/2014/main" val="1474047515"/>
                    </a:ext>
                  </a:extLst>
                </a:gridCol>
                <a:gridCol w="246888">
                  <a:extLst>
                    <a:ext uri="{9D8B030D-6E8A-4147-A177-3AD203B41FA5}">
                      <a16:colId xmlns:a16="http://schemas.microsoft.com/office/drawing/2014/main" val="1056673212"/>
                    </a:ext>
                  </a:extLst>
                </a:gridCol>
                <a:gridCol w="208280">
                  <a:extLst>
                    <a:ext uri="{9D8B030D-6E8A-4147-A177-3AD203B41FA5}">
                      <a16:colId xmlns:a16="http://schemas.microsoft.com/office/drawing/2014/main" val="1923553050"/>
                    </a:ext>
                  </a:extLst>
                </a:gridCol>
                <a:gridCol w="208280">
                  <a:extLst>
                    <a:ext uri="{9D8B030D-6E8A-4147-A177-3AD203B41FA5}">
                      <a16:colId xmlns:a16="http://schemas.microsoft.com/office/drawing/2014/main" val="1144442468"/>
                    </a:ext>
                  </a:extLst>
                </a:gridCol>
                <a:gridCol w="208280">
                  <a:extLst>
                    <a:ext uri="{9D8B030D-6E8A-4147-A177-3AD203B41FA5}">
                      <a16:colId xmlns:a16="http://schemas.microsoft.com/office/drawing/2014/main" val="3251599680"/>
                    </a:ext>
                  </a:extLst>
                </a:gridCol>
                <a:gridCol w="208280">
                  <a:extLst>
                    <a:ext uri="{9D8B030D-6E8A-4147-A177-3AD203B41FA5}">
                      <a16:colId xmlns:a16="http://schemas.microsoft.com/office/drawing/2014/main" val="2707975153"/>
                    </a:ext>
                  </a:extLst>
                </a:gridCol>
                <a:gridCol w="208280">
                  <a:extLst>
                    <a:ext uri="{9D8B030D-6E8A-4147-A177-3AD203B41FA5}">
                      <a16:colId xmlns:a16="http://schemas.microsoft.com/office/drawing/2014/main" val="2591778367"/>
                    </a:ext>
                  </a:extLst>
                </a:gridCol>
                <a:gridCol w="208280">
                  <a:extLst>
                    <a:ext uri="{9D8B030D-6E8A-4147-A177-3AD203B41FA5}">
                      <a16:colId xmlns:a16="http://schemas.microsoft.com/office/drawing/2014/main" val="1076530097"/>
                    </a:ext>
                  </a:extLst>
                </a:gridCol>
                <a:gridCol w="208280">
                  <a:extLst>
                    <a:ext uri="{9D8B030D-6E8A-4147-A177-3AD203B41FA5}">
                      <a16:colId xmlns:a16="http://schemas.microsoft.com/office/drawing/2014/main" val="1325889078"/>
                    </a:ext>
                  </a:extLst>
                </a:gridCol>
                <a:gridCol w="208280">
                  <a:extLst>
                    <a:ext uri="{9D8B030D-6E8A-4147-A177-3AD203B41FA5}">
                      <a16:colId xmlns:a16="http://schemas.microsoft.com/office/drawing/2014/main" val="1099947502"/>
                    </a:ext>
                  </a:extLst>
                </a:gridCol>
                <a:gridCol w="208280">
                  <a:extLst>
                    <a:ext uri="{9D8B030D-6E8A-4147-A177-3AD203B41FA5}">
                      <a16:colId xmlns:a16="http://schemas.microsoft.com/office/drawing/2014/main" val="2293758080"/>
                    </a:ext>
                  </a:extLst>
                </a:gridCol>
                <a:gridCol w="208280">
                  <a:extLst>
                    <a:ext uri="{9D8B030D-6E8A-4147-A177-3AD203B41FA5}">
                      <a16:colId xmlns:a16="http://schemas.microsoft.com/office/drawing/2014/main" val="3916188970"/>
                    </a:ext>
                  </a:extLst>
                </a:gridCol>
                <a:gridCol w="208280">
                  <a:extLst>
                    <a:ext uri="{9D8B030D-6E8A-4147-A177-3AD203B41FA5}">
                      <a16:colId xmlns:a16="http://schemas.microsoft.com/office/drawing/2014/main" val="1076626065"/>
                    </a:ext>
                  </a:extLst>
                </a:gridCol>
                <a:gridCol w="208280">
                  <a:extLst>
                    <a:ext uri="{9D8B030D-6E8A-4147-A177-3AD203B41FA5}">
                      <a16:colId xmlns:a16="http://schemas.microsoft.com/office/drawing/2014/main" val="3453154132"/>
                    </a:ext>
                  </a:extLst>
                </a:gridCol>
                <a:gridCol w="208280">
                  <a:extLst>
                    <a:ext uri="{9D8B030D-6E8A-4147-A177-3AD203B41FA5}">
                      <a16:colId xmlns:a16="http://schemas.microsoft.com/office/drawing/2014/main" val="2617716566"/>
                    </a:ext>
                  </a:extLst>
                </a:gridCol>
                <a:gridCol w="208280">
                  <a:extLst>
                    <a:ext uri="{9D8B030D-6E8A-4147-A177-3AD203B41FA5}">
                      <a16:colId xmlns:a16="http://schemas.microsoft.com/office/drawing/2014/main" val="3252897873"/>
                    </a:ext>
                  </a:extLst>
                </a:gridCol>
                <a:gridCol w="208280">
                  <a:extLst>
                    <a:ext uri="{9D8B030D-6E8A-4147-A177-3AD203B41FA5}">
                      <a16:colId xmlns:a16="http://schemas.microsoft.com/office/drawing/2014/main" val="1899734264"/>
                    </a:ext>
                  </a:extLst>
                </a:gridCol>
                <a:gridCol w="208280">
                  <a:extLst>
                    <a:ext uri="{9D8B030D-6E8A-4147-A177-3AD203B41FA5}">
                      <a16:colId xmlns:a16="http://schemas.microsoft.com/office/drawing/2014/main" val="2888141661"/>
                    </a:ext>
                  </a:extLst>
                </a:gridCol>
                <a:gridCol w="208280">
                  <a:extLst>
                    <a:ext uri="{9D8B030D-6E8A-4147-A177-3AD203B41FA5}">
                      <a16:colId xmlns:a16="http://schemas.microsoft.com/office/drawing/2014/main" val="1587127223"/>
                    </a:ext>
                  </a:extLst>
                </a:gridCol>
                <a:gridCol w="208280">
                  <a:extLst>
                    <a:ext uri="{9D8B030D-6E8A-4147-A177-3AD203B41FA5}">
                      <a16:colId xmlns:a16="http://schemas.microsoft.com/office/drawing/2014/main" val="3447226617"/>
                    </a:ext>
                  </a:extLst>
                </a:gridCol>
                <a:gridCol w="208280">
                  <a:extLst>
                    <a:ext uri="{9D8B030D-6E8A-4147-A177-3AD203B41FA5}">
                      <a16:colId xmlns:a16="http://schemas.microsoft.com/office/drawing/2014/main" val="2754655051"/>
                    </a:ext>
                  </a:extLst>
                </a:gridCol>
                <a:gridCol w="208280">
                  <a:extLst>
                    <a:ext uri="{9D8B030D-6E8A-4147-A177-3AD203B41FA5}">
                      <a16:colId xmlns:a16="http://schemas.microsoft.com/office/drawing/2014/main" val="4047169220"/>
                    </a:ext>
                  </a:extLst>
                </a:gridCol>
                <a:gridCol w="208280">
                  <a:extLst>
                    <a:ext uri="{9D8B030D-6E8A-4147-A177-3AD203B41FA5}">
                      <a16:colId xmlns:a16="http://schemas.microsoft.com/office/drawing/2014/main" val="779619365"/>
                    </a:ext>
                  </a:extLst>
                </a:gridCol>
                <a:gridCol w="208280">
                  <a:extLst>
                    <a:ext uri="{9D8B030D-6E8A-4147-A177-3AD203B41FA5}">
                      <a16:colId xmlns:a16="http://schemas.microsoft.com/office/drawing/2014/main" val="53548773"/>
                    </a:ext>
                  </a:extLst>
                </a:gridCol>
                <a:gridCol w="208280">
                  <a:extLst>
                    <a:ext uri="{9D8B030D-6E8A-4147-A177-3AD203B41FA5}">
                      <a16:colId xmlns:a16="http://schemas.microsoft.com/office/drawing/2014/main" val="1244496485"/>
                    </a:ext>
                  </a:extLst>
                </a:gridCol>
                <a:gridCol w="208280">
                  <a:extLst>
                    <a:ext uri="{9D8B030D-6E8A-4147-A177-3AD203B41FA5}">
                      <a16:colId xmlns:a16="http://schemas.microsoft.com/office/drawing/2014/main" val="4226069679"/>
                    </a:ext>
                  </a:extLst>
                </a:gridCol>
                <a:gridCol w="208280">
                  <a:extLst>
                    <a:ext uri="{9D8B030D-6E8A-4147-A177-3AD203B41FA5}">
                      <a16:colId xmlns:a16="http://schemas.microsoft.com/office/drawing/2014/main" val="3883688579"/>
                    </a:ext>
                  </a:extLst>
                </a:gridCol>
                <a:gridCol w="208280">
                  <a:extLst>
                    <a:ext uri="{9D8B030D-6E8A-4147-A177-3AD203B41FA5}">
                      <a16:colId xmlns:a16="http://schemas.microsoft.com/office/drawing/2014/main" val="3760544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1522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23:00:01 </a:t>
                      </a:r>
                      <a:r>
                        <a:rPr kumimoji="0" lang="vi-VN" sz="1000" b="0" i="0" u="none" strike="noStrike" kern="1200" cap="none" spc="0" normalizeH="0" baseline="0" noProof="0">
                          <a:ln>
                            <a:noFill/>
                          </a:ln>
                          <a:solidFill>
                            <a:prstClr val="black"/>
                          </a:solidFill>
                          <a:effectLst/>
                          <a:uLnTx/>
                          <a:uFillTx/>
                          <a:latin typeface="+mn-lt"/>
                          <a:ea typeface="+mn-ea"/>
                          <a:cs typeface="+mn-cs"/>
                        </a:rPr>
                        <a:t> 
 Thanh xuân mà còn chưa xem bất cứ webdrama nào của Hàn thì thật quá lãng phí rồi đó các con zời ơi :v 
#phim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https://external.xx.fbcdn.net/safe_image.php?d=AQD8VgHTs0xaUYi5&amp;w=326&amp;h=326&amp;url=https%3A%2F%2F2sao.vietnamnetjsc.vn%2Fimages%2F2019%2F07%2F28%2F20%2F23%2Fseventeen-ava1.jpg&amp;cfs=1&amp;sx=1&amp;sy=0&amp;sw=326&amp;sh=326&amp;_nc_hash=AQCXCR5Sm2yzsHXq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5103143"/>
                  </a:ext>
                </a:extLst>
              </a:tr>
            </a:tbl>
          </a:graphicData>
        </a:graphic>
      </p:graphicFrame>
      <p:sp>
        <p:nvSpPr>
          <p:cNvPr id="4" name="Text Placeholder 3">
            <a:extLst>
              <a:ext uri="{FF2B5EF4-FFF2-40B4-BE49-F238E27FC236}">
                <a16:creationId xmlns:a16="http://schemas.microsoft.com/office/drawing/2014/main" id="{96D9334C-D66D-4F23-8168-F2EF58AEDE1A}"/>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037780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FED7-9ECA-44DF-A2B1-6D445720A2BF}"/>
              </a:ext>
            </a:extLst>
          </p:cNvPr>
          <p:cNvSpPr>
            <a:spLocks noGrp="1"/>
          </p:cNvSpPr>
          <p:nvPr>
            <p:ph type="title"/>
          </p:nvPr>
        </p:nvSpPr>
        <p:spPr/>
        <p:txBody>
          <a:bodyPr/>
          <a:lstStyle/>
          <a:p>
            <a:r>
              <a:rPr lang="en-US"/>
              <a:t>Facebook Own Posts Table | Thính - 15 of 26</a:t>
            </a:r>
          </a:p>
        </p:txBody>
      </p:sp>
      <p:graphicFrame>
        <p:nvGraphicFramePr>
          <p:cNvPr id="5" name="Table Placeholder 4">
            <a:extLst>
              <a:ext uri="{FF2B5EF4-FFF2-40B4-BE49-F238E27FC236}">
                <a16:creationId xmlns:a16="http://schemas.microsoft.com/office/drawing/2014/main" id="{5FFFD62F-53EE-42D6-B1BF-7AE55556DA65}"/>
              </a:ext>
            </a:extLst>
          </p:cNvPr>
          <p:cNvGraphicFramePr>
            <a:graphicFrameLocks noGrp="1"/>
          </p:cNvGraphicFramePr>
          <p:nvPr>
            <p:ph type="tbl" sz="quarter" idx="13"/>
            <p:extLst>
              <p:ext uri="{D42A27DB-BD31-4B8C-83A1-F6EECF244321}">
                <p14:modId xmlns:p14="http://schemas.microsoft.com/office/powerpoint/2010/main" val="267404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693609155"/>
                    </a:ext>
                  </a:extLst>
                </a:gridCol>
                <a:gridCol w="905255">
                  <a:extLst>
                    <a:ext uri="{9D8B030D-6E8A-4147-A177-3AD203B41FA5}">
                      <a16:colId xmlns:a16="http://schemas.microsoft.com/office/drawing/2014/main" val="1433183728"/>
                    </a:ext>
                  </a:extLst>
                </a:gridCol>
                <a:gridCol w="246888">
                  <a:extLst>
                    <a:ext uri="{9D8B030D-6E8A-4147-A177-3AD203B41FA5}">
                      <a16:colId xmlns:a16="http://schemas.microsoft.com/office/drawing/2014/main" val="2358699089"/>
                    </a:ext>
                  </a:extLst>
                </a:gridCol>
                <a:gridCol w="208280">
                  <a:extLst>
                    <a:ext uri="{9D8B030D-6E8A-4147-A177-3AD203B41FA5}">
                      <a16:colId xmlns:a16="http://schemas.microsoft.com/office/drawing/2014/main" val="2285939650"/>
                    </a:ext>
                  </a:extLst>
                </a:gridCol>
                <a:gridCol w="208280">
                  <a:extLst>
                    <a:ext uri="{9D8B030D-6E8A-4147-A177-3AD203B41FA5}">
                      <a16:colId xmlns:a16="http://schemas.microsoft.com/office/drawing/2014/main" val="2940975366"/>
                    </a:ext>
                  </a:extLst>
                </a:gridCol>
                <a:gridCol w="208280">
                  <a:extLst>
                    <a:ext uri="{9D8B030D-6E8A-4147-A177-3AD203B41FA5}">
                      <a16:colId xmlns:a16="http://schemas.microsoft.com/office/drawing/2014/main" val="2130383648"/>
                    </a:ext>
                  </a:extLst>
                </a:gridCol>
                <a:gridCol w="208280">
                  <a:extLst>
                    <a:ext uri="{9D8B030D-6E8A-4147-A177-3AD203B41FA5}">
                      <a16:colId xmlns:a16="http://schemas.microsoft.com/office/drawing/2014/main" val="3711098571"/>
                    </a:ext>
                  </a:extLst>
                </a:gridCol>
                <a:gridCol w="208280">
                  <a:extLst>
                    <a:ext uri="{9D8B030D-6E8A-4147-A177-3AD203B41FA5}">
                      <a16:colId xmlns:a16="http://schemas.microsoft.com/office/drawing/2014/main" val="411687711"/>
                    </a:ext>
                  </a:extLst>
                </a:gridCol>
                <a:gridCol w="208280">
                  <a:extLst>
                    <a:ext uri="{9D8B030D-6E8A-4147-A177-3AD203B41FA5}">
                      <a16:colId xmlns:a16="http://schemas.microsoft.com/office/drawing/2014/main" val="4125096918"/>
                    </a:ext>
                  </a:extLst>
                </a:gridCol>
                <a:gridCol w="208280">
                  <a:extLst>
                    <a:ext uri="{9D8B030D-6E8A-4147-A177-3AD203B41FA5}">
                      <a16:colId xmlns:a16="http://schemas.microsoft.com/office/drawing/2014/main" val="87947463"/>
                    </a:ext>
                  </a:extLst>
                </a:gridCol>
                <a:gridCol w="208280">
                  <a:extLst>
                    <a:ext uri="{9D8B030D-6E8A-4147-A177-3AD203B41FA5}">
                      <a16:colId xmlns:a16="http://schemas.microsoft.com/office/drawing/2014/main" val="2278284769"/>
                    </a:ext>
                  </a:extLst>
                </a:gridCol>
                <a:gridCol w="208280">
                  <a:extLst>
                    <a:ext uri="{9D8B030D-6E8A-4147-A177-3AD203B41FA5}">
                      <a16:colId xmlns:a16="http://schemas.microsoft.com/office/drawing/2014/main" val="3827860222"/>
                    </a:ext>
                  </a:extLst>
                </a:gridCol>
                <a:gridCol w="208280">
                  <a:extLst>
                    <a:ext uri="{9D8B030D-6E8A-4147-A177-3AD203B41FA5}">
                      <a16:colId xmlns:a16="http://schemas.microsoft.com/office/drawing/2014/main" val="2973117329"/>
                    </a:ext>
                  </a:extLst>
                </a:gridCol>
                <a:gridCol w="208280">
                  <a:extLst>
                    <a:ext uri="{9D8B030D-6E8A-4147-A177-3AD203B41FA5}">
                      <a16:colId xmlns:a16="http://schemas.microsoft.com/office/drawing/2014/main" val="2987758953"/>
                    </a:ext>
                  </a:extLst>
                </a:gridCol>
                <a:gridCol w="208280">
                  <a:extLst>
                    <a:ext uri="{9D8B030D-6E8A-4147-A177-3AD203B41FA5}">
                      <a16:colId xmlns:a16="http://schemas.microsoft.com/office/drawing/2014/main" val="933793953"/>
                    </a:ext>
                  </a:extLst>
                </a:gridCol>
                <a:gridCol w="208280">
                  <a:extLst>
                    <a:ext uri="{9D8B030D-6E8A-4147-A177-3AD203B41FA5}">
                      <a16:colId xmlns:a16="http://schemas.microsoft.com/office/drawing/2014/main" val="2642847871"/>
                    </a:ext>
                  </a:extLst>
                </a:gridCol>
                <a:gridCol w="208280">
                  <a:extLst>
                    <a:ext uri="{9D8B030D-6E8A-4147-A177-3AD203B41FA5}">
                      <a16:colId xmlns:a16="http://schemas.microsoft.com/office/drawing/2014/main" val="2092981246"/>
                    </a:ext>
                  </a:extLst>
                </a:gridCol>
                <a:gridCol w="208280">
                  <a:extLst>
                    <a:ext uri="{9D8B030D-6E8A-4147-A177-3AD203B41FA5}">
                      <a16:colId xmlns:a16="http://schemas.microsoft.com/office/drawing/2014/main" val="1755978184"/>
                    </a:ext>
                  </a:extLst>
                </a:gridCol>
                <a:gridCol w="208280">
                  <a:extLst>
                    <a:ext uri="{9D8B030D-6E8A-4147-A177-3AD203B41FA5}">
                      <a16:colId xmlns:a16="http://schemas.microsoft.com/office/drawing/2014/main" val="202717707"/>
                    </a:ext>
                  </a:extLst>
                </a:gridCol>
                <a:gridCol w="208280">
                  <a:extLst>
                    <a:ext uri="{9D8B030D-6E8A-4147-A177-3AD203B41FA5}">
                      <a16:colId xmlns:a16="http://schemas.microsoft.com/office/drawing/2014/main" val="2392355987"/>
                    </a:ext>
                  </a:extLst>
                </a:gridCol>
                <a:gridCol w="208280">
                  <a:extLst>
                    <a:ext uri="{9D8B030D-6E8A-4147-A177-3AD203B41FA5}">
                      <a16:colId xmlns:a16="http://schemas.microsoft.com/office/drawing/2014/main" val="2921381784"/>
                    </a:ext>
                  </a:extLst>
                </a:gridCol>
                <a:gridCol w="208280">
                  <a:extLst>
                    <a:ext uri="{9D8B030D-6E8A-4147-A177-3AD203B41FA5}">
                      <a16:colId xmlns:a16="http://schemas.microsoft.com/office/drawing/2014/main" val="4286652877"/>
                    </a:ext>
                  </a:extLst>
                </a:gridCol>
                <a:gridCol w="208280">
                  <a:extLst>
                    <a:ext uri="{9D8B030D-6E8A-4147-A177-3AD203B41FA5}">
                      <a16:colId xmlns:a16="http://schemas.microsoft.com/office/drawing/2014/main" val="3373853901"/>
                    </a:ext>
                  </a:extLst>
                </a:gridCol>
                <a:gridCol w="208280">
                  <a:extLst>
                    <a:ext uri="{9D8B030D-6E8A-4147-A177-3AD203B41FA5}">
                      <a16:colId xmlns:a16="http://schemas.microsoft.com/office/drawing/2014/main" val="1547045681"/>
                    </a:ext>
                  </a:extLst>
                </a:gridCol>
                <a:gridCol w="208280">
                  <a:extLst>
                    <a:ext uri="{9D8B030D-6E8A-4147-A177-3AD203B41FA5}">
                      <a16:colId xmlns:a16="http://schemas.microsoft.com/office/drawing/2014/main" val="2110994605"/>
                    </a:ext>
                  </a:extLst>
                </a:gridCol>
                <a:gridCol w="208280">
                  <a:extLst>
                    <a:ext uri="{9D8B030D-6E8A-4147-A177-3AD203B41FA5}">
                      <a16:colId xmlns:a16="http://schemas.microsoft.com/office/drawing/2014/main" val="3699380298"/>
                    </a:ext>
                  </a:extLst>
                </a:gridCol>
                <a:gridCol w="208280">
                  <a:extLst>
                    <a:ext uri="{9D8B030D-6E8A-4147-A177-3AD203B41FA5}">
                      <a16:colId xmlns:a16="http://schemas.microsoft.com/office/drawing/2014/main" val="2896134587"/>
                    </a:ext>
                  </a:extLst>
                </a:gridCol>
                <a:gridCol w="208280">
                  <a:extLst>
                    <a:ext uri="{9D8B030D-6E8A-4147-A177-3AD203B41FA5}">
                      <a16:colId xmlns:a16="http://schemas.microsoft.com/office/drawing/2014/main" val="1714522176"/>
                    </a:ext>
                  </a:extLst>
                </a:gridCol>
                <a:gridCol w="208280">
                  <a:extLst>
                    <a:ext uri="{9D8B030D-6E8A-4147-A177-3AD203B41FA5}">
                      <a16:colId xmlns:a16="http://schemas.microsoft.com/office/drawing/2014/main" val="265359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4465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Thính - 2019-07-28 22:45:00 </a:t>
                      </a:r>
                      <a:r>
                        <a:rPr kumimoji="0" lang="en-US" sz="1000" b="0" i="0" u="none" strike="noStrike" kern="1200" cap="none" spc="0" normalizeH="0" baseline="0" noProof="0">
                          <a:ln>
                            <a:noFill/>
                          </a:ln>
                          <a:solidFill>
                            <a:prstClr val="black"/>
                          </a:solidFill>
                          <a:effectLst/>
                          <a:uLnTx/>
                          <a:uFillTx/>
                          <a:latin typeface="+mn-lt"/>
                          <a:ea typeface="+mn-ea"/>
                          <a:cs typeface="+mn-cs"/>
                        </a:rPr>
                        <a:t> 
 Cặp đôi công khai tuyên chiến nhau chỉ vì "chiếc bụng đói", khổ ông Xìn đi ăn thôi mà cũng bị vợ xỉ vả 🤣
#sao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https://external.xx.fbcdn.net/safe_image.php?d=AQBf57GKnnWNZceU&amp;w=275&amp;h=275&amp;url=https%3A%2F%2F2sao.vietnamnetjsc.vn%2Fimages%2F2019%2F07%2F28%2F18%2F02%2Ftin-sao-viet-tran-thanh-02.jpg&amp;cfs=1&amp;sx=166&amp;sy=0&amp;sw=275&amp;sh=275&amp;_nc_hash=AQB7BWHo55bweH2z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0179853"/>
                  </a:ext>
                </a:extLst>
              </a:tr>
            </a:tbl>
          </a:graphicData>
        </a:graphic>
      </p:graphicFrame>
      <p:sp>
        <p:nvSpPr>
          <p:cNvPr id="4" name="Text Placeholder 3">
            <a:extLst>
              <a:ext uri="{FF2B5EF4-FFF2-40B4-BE49-F238E27FC236}">
                <a16:creationId xmlns:a16="http://schemas.microsoft.com/office/drawing/2014/main" id="{CB3D890A-FD69-4715-843B-1CCD63668EB2}"/>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101552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AD6C-CBAC-4EF0-BEE9-59BF10BB16D1}"/>
              </a:ext>
            </a:extLst>
          </p:cNvPr>
          <p:cNvSpPr>
            <a:spLocks noGrp="1"/>
          </p:cNvSpPr>
          <p:nvPr>
            <p:ph type="title"/>
          </p:nvPr>
        </p:nvSpPr>
        <p:spPr/>
        <p:txBody>
          <a:bodyPr/>
          <a:lstStyle/>
          <a:p>
            <a:r>
              <a:rPr lang="en-US"/>
              <a:t>Facebook Own Posts Table | Thính - 16 of 26</a:t>
            </a:r>
          </a:p>
        </p:txBody>
      </p:sp>
      <p:graphicFrame>
        <p:nvGraphicFramePr>
          <p:cNvPr id="5" name="Table Placeholder 4">
            <a:extLst>
              <a:ext uri="{FF2B5EF4-FFF2-40B4-BE49-F238E27FC236}">
                <a16:creationId xmlns:a16="http://schemas.microsoft.com/office/drawing/2014/main" id="{C053947A-2CAD-4E29-B588-858E3F2E44DB}"/>
              </a:ext>
            </a:extLst>
          </p:cNvPr>
          <p:cNvGraphicFramePr>
            <a:graphicFrameLocks noGrp="1"/>
          </p:cNvGraphicFramePr>
          <p:nvPr>
            <p:ph type="tbl" sz="quarter" idx="13"/>
            <p:extLst>
              <p:ext uri="{D42A27DB-BD31-4B8C-83A1-F6EECF244321}">
                <p14:modId xmlns:p14="http://schemas.microsoft.com/office/powerpoint/2010/main" val="230991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34575894"/>
                    </a:ext>
                  </a:extLst>
                </a:gridCol>
                <a:gridCol w="905255">
                  <a:extLst>
                    <a:ext uri="{9D8B030D-6E8A-4147-A177-3AD203B41FA5}">
                      <a16:colId xmlns:a16="http://schemas.microsoft.com/office/drawing/2014/main" val="3856574789"/>
                    </a:ext>
                  </a:extLst>
                </a:gridCol>
                <a:gridCol w="246888">
                  <a:extLst>
                    <a:ext uri="{9D8B030D-6E8A-4147-A177-3AD203B41FA5}">
                      <a16:colId xmlns:a16="http://schemas.microsoft.com/office/drawing/2014/main" val="4009911678"/>
                    </a:ext>
                  </a:extLst>
                </a:gridCol>
                <a:gridCol w="208280">
                  <a:extLst>
                    <a:ext uri="{9D8B030D-6E8A-4147-A177-3AD203B41FA5}">
                      <a16:colId xmlns:a16="http://schemas.microsoft.com/office/drawing/2014/main" val="1726186650"/>
                    </a:ext>
                  </a:extLst>
                </a:gridCol>
                <a:gridCol w="208280">
                  <a:extLst>
                    <a:ext uri="{9D8B030D-6E8A-4147-A177-3AD203B41FA5}">
                      <a16:colId xmlns:a16="http://schemas.microsoft.com/office/drawing/2014/main" val="2112114699"/>
                    </a:ext>
                  </a:extLst>
                </a:gridCol>
                <a:gridCol w="208280">
                  <a:extLst>
                    <a:ext uri="{9D8B030D-6E8A-4147-A177-3AD203B41FA5}">
                      <a16:colId xmlns:a16="http://schemas.microsoft.com/office/drawing/2014/main" val="3719211492"/>
                    </a:ext>
                  </a:extLst>
                </a:gridCol>
                <a:gridCol w="208280">
                  <a:extLst>
                    <a:ext uri="{9D8B030D-6E8A-4147-A177-3AD203B41FA5}">
                      <a16:colId xmlns:a16="http://schemas.microsoft.com/office/drawing/2014/main" val="1309881157"/>
                    </a:ext>
                  </a:extLst>
                </a:gridCol>
                <a:gridCol w="208280">
                  <a:extLst>
                    <a:ext uri="{9D8B030D-6E8A-4147-A177-3AD203B41FA5}">
                      <a16:colId xmlns:a16="http://schemas.microsoft.com/office/drawing/2014/main" val="3994137289"/>
                    </a:ext>
                  </a:extLst>
                </a:gridCol>
                <a:gridCol w="208280">
                  <a:extLst>
                    <a:ext uri="{9D8B030D-6E8A-4147-A177-3AD203B41FA5}">
                      <a16:colId xmlns:a16="http://schemas.microsoft.com/office/drawing/2014/main" val="580016777"/>
                    </a:ext>
                  </a:extLst>
                </a:gridCol>
                <a:gridCol w="208280">
                  <a:extLst>
                    <a:ext uri="{9D8B030D-6E8A-4147-A177-3AD203B41FA5}">
                      <a16:colId xmlns:a16="http://schemas.microsoft.com/office/drawing/2014/main" val="3754301875"/>
                    </a:ext>
                  </a:extLst>
                </a:gridCol>
                <a:gridCol w="208280">
                  <a:extLst>
                    <a:ext uri="{9D8B030D-6E8A-4147-A177-3AD203B41FA5}">
                      <a16:colId xmlns:a16="http://schemas.microsoft.com/office/drawing/2014/main" val="1382266891"/>
                    </a:ext>
                  </a:extLst>
                </a:gridCol>
                <a:gridCol w="208280">
                  <a:extLst>
                    <a:ext uri="{9D8B030D-6E8A-4147-A177-3AD203B41FA5}">
                      <a16:colId xmlns:a16="http://schemas.microsoft.com/office/drawing/2014/main" val="3491155687"/>
                    </a:ext>
                  </a:extLst>
                </a:gridCol>
                <a:gridCol w="208280">
                  <a:extLst>
                    <a:ext uri="{9D8B030D-6E8A-4147-A177-3AD203B41FA5}">
                      <a16:colId xmlns:a16="http://schemas.microsoft.com/office/drawing/2014/main" val="2963123503"/>
                    </a:ext>
                  </a:extLst>
                </a:gridCol>
                <a:gridCol w="208280">
                  <a:extLst>
                    <a:ext uri="{9D8B030D-6E8A-4147-A177-3AD203B41FA5}">
                      <a16:colId xmlns:a16="http://schemas.microsoft.com/office/drawing/2014/main" val="3650035520"/>
                    </a:ext>
                  </a:extLst>
                </a:gridCol>
                <a:gridCol w="208280">
                  <a:extLst>
                    <a:ext uri="{9D8B030D-6E8A-4147-A177-3AD203B41FA5}">
                      <a16:colId xmlns:a16="http://schemas.microsoft.com/office/drawing/2014/main" val="147825227"/>
                    </a:ext>
                  </a:extLst>
                </a:gridCol>
                <a:gridCol w="208280">
                  <a:extLst>
                    <a:ext uri="{9D8B030D-6E8A-4147-A177-3AD203B41FA5}">
                      <a16:colId xmlns:a16="http://schemas.microsoft.com/office/drawing/2014/main" val="2466215386"/>
                    </a:ext>
                  </a:extLst>
                </a:gridCol>
                <a:gridCol w="208280">
                  <a:extLst>
                    <a:ext uri="{9D8B030D-6E8A-4147-A177-3AD203B41FA5}">
                      <a16:colId xmlns:a16="http://schemas.microsoft.com/office/drawing/2014/main" val="1799926951"/>
                    </a:ext>
                  </a:extLst>
                </a:gridCol>
                <a:gridCol w="208280">
                  <a:extLst>
                    <a:ext uri="{9D8B030D-6E8A-4147-A177-3AD203B41FA5}">
                      <a16:colId xmlns:a16="http://schemas.microsoft.com/office/drawing/2014/main" val="3147116964"/>
                    </a:ext>
                  </a:extLst>
                </a:gridCol>
                <a:gridCol w="208280">
                  <a:extLst>
                    <a:ext uri="{9D8B030D-6E8A-4147-A177-3AD203B41FA5}">
                      <a16:colId xmlns:a16="http://schemas.microsoft.com/office/drawing/2014/main" val="2750844937"/>
                    </a:ext>
                  </a:extLst>
                </a:gridCol>
                <a:gridCol w="208280">
                  <a:extLst>
                    <a:ext uri="{9D8B030D-6E8A-4147-A177-3AD203B41FA5}">
                      <a16:colId xmlns:a16="http://schemas.microsoft.com/office/drawing/2014/main" val="4101340565"/>
                    </a:ext>
                  </a:extLst>
                </a:gridCol>
                <a:gridCol w="208280">
                  <a:extLst>
                    <a:ext uri="{9D8B030D-6E8A-4147-A177-3AD203B41FA5}">
                      <a16:colId xmlns:a16="http://schemas.microsoft.com/office/drawing/2014/main" val="3267401368"/>
                    </a:ext>
                  </a:extLst>
                </a:gridCol>
                <a:gridCol w="208280">
                  <a:extLst>
                    <a:ext uri="{9D8B030D-6E8A-4147-A177-3AD203B41FA5}">
                      <a16:colId xmlns:a16="http://schemas.microsoft.com/office/drawing/2014/main" val="194875913"/>
                    </a:ext>
                  </a:extLst>
                </a:gridCol>
                <a:gridCol w="208280">
                  <a:extLst>
                    <a:ext uri="{9D8B030D-6E8A-4147-A177-3AD203B41FA5}">
                      <a16:colId xmlns:a16="http://schemas.microsoft.com/office/drawing/2014/main" val="2105453376"/>
                    </a:ext>
                  </a:extLst>
                </a:gridCol>
                <a:gridCol w="208280">
                  <a:extLst>
                    <a:ext uri="{9D8B030D-6E8A-4147-A177-3AD203B41FA5}">
                      <a16:colId xmlns:a16="http://schemas.microsoft.com/office/drawing/2014/main" val="2596769829"/>
                    </a:ext>
                  </a:extLst>
                </a:gridCol>
                <a:gridCol w="208280">
                  <a:extLst>
                    <a:ext uri="{9D8B030D-6E8A-4147-A177-3AD203B41FA5}">
                      <a16:colId xmlns:a16="http://schemas.microsoft.com/office/drawing/2014/main" val="2517561328"/>
                    </a:ext>
                  </a:extLst>
                </a:gridCol>
                <a:gridCol w="208280">
                  <a:extLst>
                    <a:ext uri="{9D8B030D-6E8A-4147-A177-3AD203B41FA5}">
                      <a16:colId xmlns:a16="http://schemas.microsoft.com/office/drawing/2014/main" val="1462501096"/>
                    </a:ext>
                  </a:extLst>
                </a:gridCol>
                <a:gridCol w="208280">
                  <a:extLst>
                    <a:ext uri="{9D8B030D-6E8A-4147-A177-3AD203B41FA5}">
                      <a16:colId xmlns:a16="http://schemas.microsoft.com/office/drawing/2014/main" val="3966173823"/>
                    </a:ext>
                  </a:extLst>
                </a:gridCol>
                <a:gridCol w="208280">
                  <a:extLst>
                    <a:ext uri="{9D8B030D-6E8A-4147-A177-3AD203B41FA5}">
                      <a16:colId xmlns:a16="http://schemas.microsoft.com/office/drawing/2014/main" val="1313524892"/>
                    </a:ext>
                  </a:extLst>
                </a:gridCol>
                <a:gridCol w="208280">
                  <a:extLst>
                    <a:ext uri="{9D8B030D-6E8A-4147-A177-3AD203B41FA5}">
                      <a16:colId xmlns:a16="http://schemas.microsoft.com/office/drawing/2014/main" val="1752752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3135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22:35:09 </a:t>
                      </a:r>
                      <a:r>
                        <a:rPr kumimoji="0" lang="vi-VN" sz="1000" b="0" i="0" u="none" strike="noStrike" kern="1200" cap="none" spc="0" normalizeH="0" baseline="0" noProof="0">
                          <a:ln>
                            <a:noFill/>
                          </a:ln>
                          <a:solidFill>
                            <a:prstClr val="black"/>
                          </a:solidFill>
                          <a:effectLst/>
                          <a:uLnTx/>
                          <a:uFillTx/>
                          <a:latin typeface="+mn-lt"/>
                          <a:ea typeface="+mn-ea"/>
                          <a:cs typeface="+mn-cs"/>
                        </a:rPr>
                        <a:t> 
 Cơ hội phát tài phát lộc đến với Cự Giải tuần này rồi đây, nắm bắt chắc nhé :D 
#bói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https://external.xx.fbcdn.net/safe_image.php?d=AQD6W1t3SExb4QEI&amp;w=550&amp;h=550&amp;url=https%3A%2F%2F2sao.vietnamnetjsc.vn%2Fimages%2F2019%2F07%2F27%2F10%2F58%2F16x9.jpg&amp;cfs=1&amp;sx=169&amp;sy=0&amp;sw=550&amp;sh=550&amp;_nc_hash=AQDYFvxG-XF9ODt6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1967536"/>
                  </a:ext>
                </a:extLst>
              </a:tr>
            </a:tbl>
          </a:graphicData>
        </a:graphic>
      </p:graphicFrame>
      <p:sp>
        <p:nvSpPr>
          <p:cNvPr id="4" name="Text Placeholder 3">
            <a:extLst>
              <a:ext uri="{FF2B5EF4-FFF2-40B4-BE49-F238E27FC236}">
                <a16:creationId xmlns:a16="http://schemas.microsoft.com/office/drawing/2014/main" id="{5ED72062-C6D5-4A0A-AFDC-9D100A1EE70F}"/>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175334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9215-5D1F-4F7E-94E6-C484F87AE20D}"/>
              </a:ext>
            </a:extLst>
          </p:cNvPr>
          <p:cNvSpPr>
            <a:spLocks noGrp="1"/>
          </p:cNvSpPr>
          <p:nvPr>
            <p:ph type="title"/>
          </p:nvPr>
        </p:nvSpPr>
        <p:spPr/>
        <p:txBody>
          <a:bodyPr/>
          <a:lstStyle/>
          <a:p>
            <a:r>
              <a:rPr lang="en-US"/>
              <a:t>Facebook Own Posts Table | Thính - 17 of 26</a:t>
            </a:r>
          </a:p>
        </p:txBody>
      </p:sp>
      <p:graphicFrame>
        <p:nvGraphicFramePr>
          <p:cNvPr id="5" name="Table Placeholder 4">
            <a:extLst>
              <a:ext uri="{FF2B5EF4-FFF2-40B4-BE49-F238E27FC236}">
                <a16:creationId xmlns:a16="http://schemas.microsoft.com/office/drawing/2014/main" id="{3350D5CA-705B-4E5A-815E-DC48C8130706}"/>
              </a:ext>
            </a:extLst>
          </p:cNvPr>
          <p:cNvGraphicFramePr>
            <a:graphicFrameLocks noGrp="1"/>
          </p:cNvGraphicFramePr>
          <p:nvPr>
            <p:ph type="tbl" sz="quarter" idx="13"/>
            <p:extLst>
              <p:ext uri="{D42A27DB-BD31-4B8C-83A1-F6EECF244321}">
                <p14:modId xmlns:p14="http://schemas.microsoft.com/office/powerpoint/2010/main" val="1917456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129470724"/>
                    </a:ext>
                  </a:extLst>
                </a:gridCol>
                <a:gridCol w="905255">
                  <a:extLst>
                    <a:ext uri="{9D8B030D-6E8A-4147-A177-3AD203B41FA5}">
                      <a16:colId xmlns:a16="http://schemas.microsoft.com/office/drawing/2014/main" val="9854312"/>
                    </a:ext>
                  </a:extLst>
                </a:gridCol>
                <a:gridCol w="246888">
                  <a:extLst>
                    <a:ext uri="{9D8B030D-6E8A-4147-A177-3AD203B41FA5}">
                      <a16:colId xmlns:a16="http://schemas.microsoft.com/office/drawing/2014/main" val="3780355405"/>
                    </a:ext>
                  </a:extLst>
                </a:gridCol>
                <a:gridCol w="208280">
                  <a:extLst>
                    <a:ext uri="{9D8B030D-6E8A-4147-A177-3AD203B41FA5}">
                      <a16:colId xmlns:a16="http://schemas.microsoft.com/office/drawing/2014/main" val="466511143"/>
                    </a:ext>
                  </a:extLst>
                </a:gridCol>
                <a:gridCol w="208280">
                  <a:extLst>
                    <a:ext uri="{9D8B030D-6E8A-4147-A177-3AD203B41FA5}">
                      <a16:colId xmlns:a16="http://schemas.microsoft.com/office/drawing/2014/main" val="1586364850"/>
                    </a:ext>
                  </a:extLst>
                </a:gridCol>
                <a:gridCol w="208280">
                  <a:extLst>
                    <a:ext uri="{9D8B030D-6E8A-4147-A177-3AD203B41FA5}">
                      <a16:colId xmlns:a16="http://schemas.microsoft.com/office/drawing/2014/main" val="4164300164"/>
                    </a:ext>
                  </a:extLst>
                </a:gridCol>
                <a:gridCol w="208280">
                  <a:extLst>
                    <a:ext uri="{9D8B030D-6E8A-4147-A177-3AD203B41FA5}">
                      <a16:colId xmlns:a16="http://schemas.microsoft.com/office/drawing/2014/main" val="3173790101"/>
                    </a:ext>
                  </a:extLst>
                </a:gridCol>
                <a:gridCol w="208280">
                  <a:extLst>
                    <a:ext uri="{9D8B030D-6E8A-4147-A177-3AD203B41FA5}">
                      <a16:colId xmlns:a16="http://schemas.microsoft.com/office/drawing/2014/main" val="1736112889"/>
                    </a:ext>
                  </a:extLst>
                </a:gridCol>
                <a:gridCol w="208280">
                  <a:extLst>
                    <a:ext uri="{9D8B030D-6E8A-4147-A177-3AD203B41FA5}">
                      <a16:colId xmlns:a16="http://schemas.microsoft.com/office/drawing/2014/main" val="794601886"/>
                    </a:ext>
                  </a:extLst>
                </a:gridCol>
                <a:gridCol w="208280">
                  <a:extLst>
                    <a:ext uri="{9D8B030D-6E8A-4147-A177-3AD203B41FA5}">
                      <a16:colId xmlns:a16="http://schemas.microsoft.com/office/drawing/2014/main" val="839444045"/>
                    </a:ext>
                  </a:extLst>
                </a:gridCol>
                <a:gridCol w="208280">
                  <a:extLst>
                    <a:ext uri="{9D8B030D-6E8A-4147-A177-3AD203B41FA5}">
                      <a16:colId xmlns:a16="http://schemas.microsoft.com/office/drawing/2014/main" val="899969433"/>
                    </a:ext>
                  </a:extLst>
                </a:gridCol>
                <a:gridCol w="208280">
                  <a:extLst>
                    <a:ext uri="{9D8B030D-6E8A-4147-A177-3AD203B41FA5}">
                      <a16:colId xmlns:a16="http://schemas.microsoft.com/office/drawing/2014/main" val="1101506231"/>
                    </a:ext>
                  </a:extLst>
                </a:gridCol>
                <a:gridCol w="208280">
                  <a:extLst>
                    <a:ext uri="{9D8B030D-6E8A-4147-A177-3AD203B41FA5}">
                      <a16:colId xmlns:a16="http://schemas.microsoft.com/office/drawing/2014/main" val="3328294402"/>
                    </a:ext>
                  </a:extLst>
                </a:gridCol>
                <a:gridCol w="208280">
                  <a:extLst>
                    <a:ext uri="{9D8B030D-6E8A-4147-A177-3AD203B41FA5}">
                      <a16:colId xmlns:a16="http://schemas.microsoft.com/office/drawing/2014/main" val="965135911"/>
                    </a:ext>
                  </a:extLst>
                </a:gridCol>
                <a:gridCol w="208280">
                  <a:extLst>
                    <a:ext uri="{9D8B030D-6E8A-4147-A177-3AD203B41FA5}">
                      <a16:colId xmlns:a16="http://schemas.microsoft.com/office/drawing/2014/main" val="2936618251"/>
                    </a:ext>
                  </a:extLst>
                </a:gridCol>
                <a:gridCol w="208280">
                  <a:extLst>
                    <a:ext uri="{9D8B030D-6E8A-4147-A177-3AD203B41FA5}">
                      <a16:colId xmlns:a16="http://schemas.microsoft.com/office/drawing/2014/main" val="3462685336"/>
                    </a:ext>
                  </a:extLst>
                </a:gridCol>
                <a:gridCol w="208280">
                  <a:extLst>
                    <a:ext uri="{9D8B030D-6E8A-4147-A177-3AD203B41FA5}">
                      <a16:colId xmlns:a16="http://schemas.microsoft.com/office/drawing/2014/main" val="1589259513"/>
                    </a:ext>
                  </a:extLst>
                </a:gridCol>
                <a:gridCol w="208280">
                  <a:extLst>
                    <a:ext uri="{9D8B030D-6E8A-4147-A177-3AD203B41FA5}">
                      <a16:colId xmlns:a16="http://schemas.microsoft.com/office/drawing/2014/main" val="1996848836"/>
                    </a:ext>
                  </a:extLst>
                </a:gridCol>
                <a:gridCol w="208280">
                  <a:extLst>
                    <a:ext uri="{9D8B030D-6E8A-4147-A177-3AD203B41FA5}">
                      <a16:colId xmlns:a16="http://schemas.microsoft.com/office/drawing/2014/main" val="3064235095"/>
                    </a:ext>
                  </a:extLst>
                </a:gridCol>
                <a:gridCol w="208280">
                  <a:extLst>
                    <a:ext uri="{9D8B030D-6E8A-4147-A177-3AD203B41FA5}">
                      <a16:colId xmlns:a16="http://schemas.microsoft.com/office/drawing/2014/main" val="2411121349"/>
                    </a:ext>
                  </a:extLst>
                </a:gridCol>
                <a:gridCol w="208280">
                  <a:extLst>
                    <a:ext uri="{9D8B030D-6E8A-4147-A177-3AD203B41FA5}">
                      <a16:colId xmlns:a16="http://schemas.microsoft.com/office/drawing/2014/main" val="3163671503"/>
                    </a:ext>
                  </a:extLst>
                </a:gridCol>
                <a:gridCol w="208280">
                  <a:extLst>
                    <a:ext uri="{9D8B030D-6E8A-4147-A177-3AD203B41FA5}">
                      <a16:colId xmlns:a16="http://schemas.microsoft.com/office/drawing/2014/main" val="73863221"/>
                    </a:ext>
                  </a:extLst>
                </a:gridCol>
                <a:gridCol w="208280">
                  <a:extLst>
                    <a:ext uri="{9D8B030D-6E8A-4147-A177-3AD203B41FA5}">
                      <a16:colId xmlns:a16="http://schemas.microsoft.com/office/drawing/2014/main" val="2211065548"/>
                    </a:ext>
                  </a:extLst>
                </a:gridCol>
                <a:gridCol w="208280">
                  <a:extLst>
                    <a:ext uri="{9D8B030D-6E8A-4147-A177-3AD203B41FA5}">
                      <a16:colId xmlns:a16="http://schemas.microsoft.com/office/drawing/2014/main" val="1338217432"/>
                    </a:ext>
                  </a:extLst>
                </a:gridCol>
                <a:gridCol w="208280">
                  <a:extLst>
                    <a:ext uri="{9D8B030D-6E8A-4147-A177-3AD203B41FA5}">
                      <a16:colId xmlns:a16="http://schemas.microsoft.com/office/drawing/2014/main" val="3323295742"/>
                    </a:ext>
                  </a:extLst>
                </a:gridCol>
                <a:gridCol w="208280">
                  <a:extLst>
                    <a:ext uri="{9D8B030D-6E8A-4147-A177-3AD203B41FA5}">
                      <a16:colId xmlns:a16="http://schemas.microsoft.com/office/drawing/2014/main" val="2933653262"/>
                    </a:ext>
                  </a:extLst>
                </a:gridCol>
                <a:gridCol w="208280">
                  <a:extLst>
                    <a:ext uri="{9D8B030D-6E8A-4147-A177-3AD203B41FA5}">
                      <a16:colId xmlns:a16="http://schemas.microsoft.com/office/drawing/2014/main" val="1287299218"/>
                    </a:ext>
                  </a:extLst>
                </a:gridCol>
                <a:gridCol w="208280">
                  <a:extLst>
                    <a:ext uri="{9D8B030D-6E8A-4147-A177-3AD203B41FA5}">
                      <a16:colId xmlns:a16="http://schemas.microsoft.com/office/drawing/2014/main" val="1784497366"/>
                    </a:ext>
                  </a:extLst>
                </a:gridCol>
                <a:gridCol w="208280">
                  <a:extLst>
                    <a:ext uri="{9D8B030D-6E8A-4147-A177-3AD203B41FA5}">
                      <a16:colId xmlns:a16="http://schemas.microsoft.com/office/drawing/2014/main" val="360004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6487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22:24:09 </a:t>
                      </a:r>
                      <a:r>
                        <a:rPr kumimoji="0" lang="vi-VN" sz="1000" b="0" i="0" u="none" strike="noStrike" kern="1200" cap="none" spc="0" normalizeH="0" baseline="0" noProof="0">
                          <a:ln>
                            <a:noFill/>
                          </a:ln>
                          <a:solidFill>
                            <a:prstClr val="black"/>
                          </a:solidFill>
                          <a:effectLst/>
                          <a:uLnTx/>
                          <a:uFillTx/>
                          <a:latin typeface="+mn-lt"/>
                          <a:ea typeface="+mn-ea"/>
                          <a:cs typeface="+mn-cs"/>
                        </a:rPr>
                        <a:t> 
 Nhiều người cho rằng, với ngoại hình sáng giá và tài năng hơn người, "người nhà" của BTS thừa sức nhập làng giải trí.
#nhạc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https://external.xx.fbcdn.net/safe_image.php?d=AQDwTMS9aqXQysEh&amp;w=275&amp;h=275&amp;url=https%3A%2F%2F2sao.vietnamnetjsc.vn%2Fimages%2F2019%2F07%2F23%2F02%2F35%2Fava.jpg&amp;cfs=1&amp;sx=80&amp;sy=0&amp;sw=275&amp;sh=275&amp;_nc_hash=AQBTj5kzFXaCeInV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1415758"/>
                  </a:ext>
                </a:extLst>
              </a:tr>
            </a:tbl>
          </a:graphicData>
        </a:graphic>
      </p:graphicFrame>
      <p:sp>
        <p:nvSpPr>
          <p:cNvPr id="4" name="Text Placeholder 3">
            <a:extLst>
              <a:ext uri="{FF2B5EF4-FFF2-40B4-BE49-F238E27FC236}">
                <a16:creationId xmlns:a16="http://schemas.microsoft.com/office/drawing/2014/main" id="{795F69AD-A8BA-4D12-BB21-4160D42E1DD6}"/>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326848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E54C-9B1D-4736-BB5F-66358498A2A2}"/>
              </a:ext>
            </a:extLst>
          </p:cNvPr>
          <p:cNvSpPr>
            <a:spLocks noGrp="1"/>
          </p:cNvSpPr>
          <p:nvPr>
            <p:ph type="title"/>
          </p:nvPr>
        </p:nvSpPr>
        <p:spPr/>
        <p:txBody>
          <a:bodyPr/>
          <a:lstStyle/>
          <a:p>
            <a:r>
              <a:rPr lang="en-US"/>
              <a:t>Facebook Own Posts Table | Thính - 18 of 26</a:t>
            </a:r>
          </a:p>
        </p:txBody>
      </p:sp>
      <p:graphicFrame>
        <p:nvGraphicFramePr>
          <p:cNvPr id="5" name="Table Placeholder 4">
            <a:extLst>
              <a:ext uri="{FF2B5EF4-FFF2-40B4-BE49-F238E27FC236}">
                <a16:creationId xmlns:a16="http://schemas.microsoft.com/office/drawing/2014/main" id="{C1CB3A79-166E-494C-8BCA-B87A93E4D4F7}"/>
              </a:ext>
            </a:extLst>
          </p:cNvPr>
          <p:cNvGraphicFramePr>
            <a:graphicFrameLocks noGrp="1"/>
          </p:cNvGraphicFramePr>
          <p:nvPr>
            <p:ph type="tbl" sz="quarter" idx="13"/>
            <p:extLst>
              <p:ext uri="{D42A27DB-BD31-4B8C-83A1-F6EECF244321}">
                <p14:modId xmlns:p14="http://schemas.microsoft.com/office/powerpoint/2010/main" val="175950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20837178"/>
                    </a:ext>
                  </a:extLst>
                </a:gridCol>
                <a:gridCol w="905255">
                  <a:extLst>
                    <a:ext uri="{9D8B030D-6E8A-4147-A177-3AD203B41FA5}">
                      <a16:colId xmlns:a16="http://schemas.microsoft.com/office/drawing/2014/main" val="2127454509"/>
                    </a:ext>
                  </a:extLst>
                </a:gridCol>
                <a:gridCol w="246888">
                  <a:extLst>
                    <a:ext uri="{9D8B030D-6E8A-4147-A177-3AD203B41FA5}">
                      <a16:colId xmlns:a16="http://schemas.microsoft.com/office/drawing/2014/main" val="1081353182"/>
                    </a:ext>
                  </a:extLst>
                </a:gridCol>
                <a:gridCol w="208280">
                  <a:extLst>
                    <a:ext uri="{9D8B030D-6E8A-4147-A177-3AD203B41FA5}">
                      <a16:colId xmlns:a16="http://schemas.microsoft.com/office/drawing/2014/main" val="363572222"/>
                    </a:ext>
                  </a:extLst>
                </a:gridCol>
                <a:gridCol w="208280">
                  <a:extLst>
                    <a:ext uri="{9D8B030D-6E8A-4147-A177-3AD203B41FA5}">
                      <a16:colId xmlns:a16="http://schemas.microsoft.com/office/drawing/2014/main" val="906663325"/>
                    </a:ext>
                  </a:extLst>
                </a:gridCol>
                <a:gridCol w="208280">
                  <a:extLst>
                    <a:ext uri="{9D8B030D-6E8A-4147-A177-3AD203B41FA5}">
                      <a16:colId xmlns:a16="http://schemas.microsoft.com/office/drawing/2014/main" val="2116497134"/>
                    </a:ext>
                  </a:extLst>
                </a:gridCol>
                <a:gridCol w="208280">
                  <a:extLst>
                    <a:ext uri="{9D8B030D-6E8A-4147-A177-3AD203B41FA5}">
                      <a16:colId xmlns:a16="http://schemas.microsoft.com/office/drawing/2014/main" val="3670059650"/>
                    </a:ext>
                  </a:extLst>
                </a:gridCol>
                <a:gridCol w="208280">
                  <a:extLst>
                    <a:ext uri="{9D8B030D-6E8A-4147-A177-3AD203B41FA5}">
                      <a16:colId xmlns:a16="http://schemas.microsoft.com/office/drawing/2014/main" val="2569131692"/>
                    </a:ext>
                  </a:extLst>
                </a:gridCol>
                <a:gridCol w="208280">
                  <a:extLst>
                    <a:ext uri="{9D8B030D-6E8A-4147-A177-3AD203B41FA5}">
                      <a16:colId xmlns:a16="http://schemas.microsoft.com/office/drawing/2014/main" val="1952846181"/>
                    </a:ext>
                  </a:extLst>
                </a:gridCol>
                <a:gridCol w="208280">
                  <a:extLst>
                    <a:ext uri="{9D8B030D-6E8A-4147-A177-3AD203B41FA5}">
                      <a16:colId xmlns:a16="http://schemas.microsoft.com/office/drawing/2014/main" val="2551219160"/>
                    </a:ext>
                  </a:extLst>
                </a:gridCol>
                <a:gridCol w="208280">
                  <a:extLst>
                    <a:ext uri="{9D8B030D-6E8A-4147-A177-3AD203B41FA5}">
                      <a16:colId xmlns:a16="http://schemas.microsoft.com/office/drawing/2014/main" val="1588439319"/>
                    </a:ext>
                  </a:extLst>
                </a:gridCol>
                <a:gridCol w="208280">
                  <a:extLst>
                    <a:ext uri="{9D8B030D-6E8A-4147-A177-3AD203B41FA5}">
                      <a16:colId xmlns:a16="http://schemas.microsoft.com/office/drawing/2014/main" val="1114165559"/>
                    </a:ext>
                  </a:extLst>
                </a:gridCol>
                <a:gridCol w="208280">
                  <a:extLst>
                    <a:ext uri="{9D8B030D-6E8A-4147-A177-3AD203B41FA5}">
                      <a16:colId xmlns:a16="http://schemas.microsoft.com/office/drawing/2014/main" val="4086237707"/>
                    </a:ext>
                  </a:extLst>
                </a:gridCol>
                <a:gridCol w="208280">
                  <a:extLst>
                    <a:ext uri="{9D8B030D-6E8A-4147-A177-3AD203B41FA5}">
                      <a16:colId xmlns:a16="http://schemas.microsoft.com/office/drawing/2014/main" val="3227425696"/>
                    </a:ext>
                  </a:extLst>
                </a:gridCol>
                <a:gridCol w="208280">
                  <a:extLst>
                    <a:ext uri="{9D8B030D-6E8A-4147-A177-3AD203B41FA5}">
                      <a16:colId xmlns:a16="http://schemas.microsoft.com/office/drawing/2014/main" val="3823302679"/>
                    </a:ext>
                  </a:extLst>
                </a:gridCol>
                <a:gridCol w="208280">
                  <a:extLst>
                    <a:ext uri="{9D8B030D-6E8A-4147-A177-3AD203B41FA5}">
                      <a16:colId xmlns:a16="http://schemas.microsoft.com/office/drawing/2014/main" val="265849411"/>
                    </a:ext>
                  </a:extLst>
                </a:gridCol>
                <a:gridCol w="208280">
                  <a:extLst>
                    <a:ext uri="{9D8B030D-6E8A-4147-A177-3AD203B41FA5}">
                      <a16:colId xmlns:a16="http://schemas.microsoft.com/office/drawing/2014/main" val="556193259"/>
                    </a:ext>
                  </a:extLst>
                </a:gridCol>
                <a:gridCol w="208280">
                  <a:extLst>
                    <a:ext uri="{9D8B030D-6E8A-4147-A177-3AD203B41FA5}">
                      <a16:colId xmlns:a16="http://schemas.microsoft.com/office/drawing/2014/main" val="1843904156"/>
                    </a:ext>
                  </a:extLst>
                </a:gridCol>
                <a:gridCol w="208280">
                  <a:extLst>
                    <a:ext uri="{9D8B030D-6E8A-4147-A177-3AD203B41FA5}">
                      <a16:colId xmlns:a16="http://schemas.microsoft.com/office/drawing/2014/main" val="3621562325"/>
                    </a:ext>
                  </a:extLst>
                </a:gridCol>
                <a:gridCol w="208280">
                  <a:extLst>
                    <a:ext uri="{9D8B030D-6E8A-4147-A177-3AD203B41FA5}">
                      <a16:colId xmlns:a16="http://schemas.microsoft.com/office/drawing/2014/main" val="3050597979"/>
                    </a:ext>
                  </a:extLst>
                </a:gridCol>
                <a:gridCol w="208280">
                  <a:extLst>
                    <a:ext uri="{9D8B030D-6E8A-4147-A177-3AD203B41FA5}">
                      <a16:colId xmlns:a16="http://schemas.microsoft.com/office/drawing/2014/main" val="2464935721"/>
                    </a:ext>
                  </a:extLst>
                </a:gridCol>
                <a:gridCol w="208280">
                  <a:extLst>
                    <a:ext uri="{9D8B030D-6E8A-4147-A177-3AD203B41FA5}">
                      <a16:colId xmlns:a16="http://schemas.microsoft.com/office/drawing/2014/main" val="2084862067"/>
                    </a:ext>
                  </a:extLst>
                </a:gridCol>
                <a:gridCol w="208280">
                  <a:extLst>
                    <a:ext uri="{9D8B030D-6E8A-4147-A177-3AD203B41FA5}">
                      <a16:colId xmlns:a16="http://schemas.microsoft.com/office/drawing/2014/main" val="715195036"/>
                    </a:ext>
                  </a:extLst>
                </a:gridCol>
                <a:gridCol w="208280">
                  <a:extLst>
                    <a:ext uri="{9D8B030D-6E8A-4147-A177-3AD203B41FA5}">
                      <a16:colId xmlns:a16="http://schemas.microsoft.com/office/drawing/2014/main" val="1798553058"/>
                    </a:ext>
                  </a:extLst>
                </a:gridCol>
                <a:gridCol w="208280">
                  <a:extLst>
                    <a:ext uri="{9D8B030D-6E8A-4147-A177-3AD203B41FA5}">
                      <a16:colId xmlns:a16="http://schemas.microsoft.com/office/drawing/2014/main" val="3446387725"/>
                    </a:ext>
                  </a:extLst>
                </a:gridCol>
                <a:gridCol w="208280">
                  <a:extLst>
                    <a:ext uri="{9D8B030D-6E8A-4147-A177-3AD203B41FA5}">
                      <a16:colId xmlns:a16="http://schemas.microsoft.com/office/drawing/2014/main" val="664229590"/>
                    </a:ext>
                  </a:extLst>
                </a:gridCol>
                <a:gridCol w="208280">
                  <a:extLst>
                    <a:ext uri="{9D8B030D-6E8A-4147-A177-3AD203B41FA5}">
                      <a16:colId xmlns:a16="http://schemas.microsoft.com/office/drawing/2014/main" val="464446913"/>
                    </a:ext>
                  </a:extLst>
                </a:gridCol>
                <a:gridCol w="208280">
                  <a:extLst>
                    <a:ext uri="{9D8B030D-6E8A-4147-A177-3AD203B41FA5}">
                      <a16:colId xmlns:a16="http://schemas.microsoft.com/office/drawing/2014/main" val="2894364352"/>
                    </a:ext>
                  </a:extLst>
                </a:gridCol>
                <a:gridCol w="208280">
                  <a:extLst>
                    <a:ext uri="{9D8B030D-6E8A-4147-A177-3AD203B41FA5}">
                      <a16:colId xmlns:a16="http://schemas.microsoft.com/office/drawing/2014/main" val="125965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785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22:08:19 </a:t>
                      </a:r>
                      <a:r>
                        <a:rPr kumimoji="0" lang="vi-VN" sz="1000" b="0" i="0" u="none" strike="noStrike" kern="1200" cap="none" spc="0" normalizeH="0" baseline="0" noProof="0">
                          <a:ln>
                            <a:noFill/>
                          </a:ln>
                          <a:solidFill>
                            <a:prstClr val="black"/>
                          </a:solidFill>
                          <a:effectLst/>
                          <a:uLnTx/>
                          <a:uFillTx/>
                          <a:latin typeface="+mn-lt"/>
                          <a:ea typeface="+mn-ea"/>
                          <a:cs typeface="+mn-cs"/>
                        </a:rPr>
                        <a:t> 
 NHỮNG HÌNH ẢNH TUYỆT ĐẸP TRONG ĐÁM CƯỚI CẶP ĐÔI CƯỜNG ĐÔLA &amp; ĐÀM THU TRANG!
Link xem thêm: https://2sao.vn/dam-thu-trang-au-yem-con-trai-ho-ngoc-ha-trong-tiec-cuoi-n-191298.html?utm_source=Facebook&amp;utm_medium=SocialFP&amp;utm_campaign=thinh
#sao #đámcưới #cườngđôla #đàmthutrang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5291586"/>
                  </a:ext>
                </a:extLst>
              </a:tr>
            </a:tbl>
          </a:graphicData>
        </a:graphic>
      </p:graphicFrame>
      <p:sp>
        <p:nvSpPr>
          <p:cNvPr id="4" name="Text Placeholder 3">
            <a:extLst>
              <a:ext uri="{FF2B5EF4-FFF2-40B4-BE49-F238E27FC236}">
                <a16:creationId xmlns:a16="http://schemas.microsoft.com/office/drawing/2014/main" id="{67423033-C1E8-4975-86C7-F60ADDF02852}"/>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051214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199A-6C2F-4956-9C47-7C19D48AB4F9}"/>
              </a:ext>
            </a:extLst>
          </p:cNvPr>
          <p:cNvSpPr>
            <a:spLocks noGrp="1"/>
          </p:cNvSpPr>
          <p:nvPr>
            <p:ph type="title"/>
          </p:nvPr>
        </p:nvSpPr>
        <p:spPr/>
        <p:txBody>
          <a:bodyPr/>
          <a:lstStyle/>
          <a:p>
            <a:r>
              <a:rPr lang="en-US"/>
              <a:t>Facebook Own Posts Table | Thính - 19 of 26</a:t>
            </a:r>
          </a:p>
        </p:txBody>
      </p:sp>
      <p:graphicFrame>
        <p:nvGraphicFramePr>
          <p:cNvPr id="5" name="Table Placeholder 4">
            <a:extLst>
              <a:ext uri="{FF2B5EF4-FFF2-40B4-BE49-F238E27FC236}">
                <a16:creationId xmlns:a16="http://schemas.microsoft.com/office/drawing/2014/main" id="{841665DA-0A00-4DC4-8105-BE5D1816BE3A}"/>
              </a:ext>
            </a:extLst>
          </p:cNvPr>
          <p:cNvGraphicFramePr>
            <a:graphicFrameLocks noGrp="1"/>
          </p:cNvGraphicFramePr>
          <p:nvPr>
            <p:ph type="tbl" sz="quarter" idx="13"/>
            <p:extLst>
              <p:ext uri="{D42A27DB-BD31-4B8C-83A1-F6EECF244321}">
                <p14:modId xmlns:p14="http://schemas.microsoft.com/office/powerpoint/2010/main" val="115595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85956965"/>
                    </a:ext>
                  </a:extLst>
                </a:gridCol>
                <a:gridCol w="905255">
                  <a:extLst>
                    <a:ext uri="{9D8B030D-6E8A-4147-A177-3AD203B41FA5}">
                      <a16:colId xmlns:a16="http://schemas.microsoft.com/office/drawing/2014/main" val="1507659444"/>
                    </a:ext>
                  </a:extLst>
                </a:gridCol>
                <a:gridCol w="246888">
                  <a:extLst>
                    <a:ext uri="{9D8B030D-6E8A-4147-A177-3AD203B41FA5}">
                      <a16:colId xmlns:a16="http://schemas.microsoft.com/office/drawing/2014/main" val="1757267162"/>
                    </a:ext>
                  </a:extLst>
                </a:gridCol>
                <a:gridCol w="208280">
                  <a:extLst>
                    <a:ext uri="{9D8B030D-6E8A-4147-A177-3AD203B41FA5}">
                      <a16:colId xmlns:a16="http://schemas.microsoft.com/office/drawing/2014/main" val="88194733"/>
                    </a:ext>
                  </a:extLst>
                </a:gridCol>
                <a:gridCol w="208280">
                  <a:extLst>
                    <a:ext uri="{9D8B030D-6E8A-4147-A177-3AD203B41FA5}">
                      <a16:colId xmlns:a16="http://schemas.microsoft.com/office/drawing/2014/main" val="3081698132"/>
                    </a:ext>
                  </a:extLst>
                </a:gridCol>
                <a:gridCol w="208280">
                  <a:extLst>
                    <a:ext uri="{9D8B030D-6E8A-4147-A177-3AD203B41FA5}">
                      <a16:colId xmlns:a16="http://schemas.microsoft.com/office/drawing/2014/main" val="511036983"/>
                    </a:ext>
                  </a:extLst>
                </a:gridCol>
                <a:gridCol w="208280">
                  <a:extLst>
                    <a:ext uri="{9D8B030D-6E8A-4147-A177-3AD203B41FA5}">
                      <a16:colId xmlns:a16="http://schemas.microsoft.com/office/drawing/2014/main" val="3141521812"/>
                    </a:ext>
                  </a:extLst>
                </a:gridCol>
                <a:gridCol w="208280">
                  <a:extLst>
                    <a:ext uri="{9D8B030D-6E8A-4147-A177-3AD203B41FA5}">
                      <a16:colId xmlns:a16="http://schemas.microsoft.com/office/drawing/2014/main" val="413775963"/>
                    </a:ext>
                  </a:extLst>
                </a:gridCol>
                <a:gridCol w="208280">
                  <a:extLst>
                    <a:ext uri="{9D8B030D-6E8A-4147-A177-3AD203B41FA5}">
                      <a16:colId xmlns:a16="http://schemas.microsoft.com/office/drawing/2014/main" val="38005048"/>
                    </a:ext>
                  </a:extLst>
                </a:gridCol>
                <a:gridCol w="208280">
                  <a:extLst>
                    <a:ext uri="{9D8B030D-6E8A-4147-A177-3AD203B41FA5}">
                      <a16:colId xmlns:a16="http://schemas.microsoft.com/office/drawing/2014/main" val="2079096015"/>
                    </a:ext>
                  </a:extLst>
                </a:gridCol>
                <a:gridCol w="208280">
                  <a:extLst>
                    <a:ext uri="{9D8B030D-6E8A-4147-A177-3AD203B41FA5}">
                      <a16:colId xmlns:a16="http://schemas.microsoft.com/office/drawing/2014/main" val="1810818056"/>
                    </a:ext>
                  </a:extLst>
                </a:gridCol>
                <a:gridCol w="208280">
                  <a:extLst>
                    <a:ext uri="{9D8B030D-6E8A-4147-A177-3AD203B41FA5}">
                      <a16:colId xmlns:a16="http://schemas.microsoft.com/office/drawing/2014/main" val="259221055"/>
                    </a:ext>
                  </a:extLst>
                </a:gridCol>
                <a:gridCol w="208280">
                  <a:extLst>
                    <a:ext uri="{9D8B030D-6E8A-4147-A177-3AD203B41FA5}">
                      <a16:colId xmlns:a16="http://schemas.microsoft.com/office/drawing/2014/main" val="3801383167"/>
                    </a:ext>
                  </a:extLst>
                </a:gridCol>
                <a:gridCol w="208280">
                  <a:extLst>
                    <a:ext uri="{9D8B030D-6E8A-4147-A177-3AD203B41FA5}">
                      <a16:colId xmlns:a16="http://schemas.microsoft.com/office/drawing/2014/main" val="197231351"/>
                    </a:ext>
                  </a:extLst>
                </a:gridCol>
                <a:gridCol w="208280">
                  <a:extLst>
                    <a:ext uri="{9D8B030D-6E8A-4147-A177-3AD203B41FA5}">
                      <a16:colId xmlns:a16="http://schemas.microsoft.com/office/drawing/2014/main" val="3929370640"/>
                    </a:ext>
                  </a:extLst>
                </a:gridCol>
                <a:gridCol w="208280">
                  <a:extLst>
                    <a:ext uri="{9D8B030D-6E8A-4147-A177-3AD203B41FA5}">
                      <a16:colId xmlns:a16="http://schemas.microsoft.com/office/drawing/2014/main" val="765084851"/>
                    </a:ext>
                  </a:extLst>
                </a:gridCol>
                <a:gridCol w="208280">
                  <a:extLst>
                    <a:ext uri="{9D8B030D-6E8A-4147-A177-3AD203B41FA5}">
                      <a16:colId xmlns:a16="http://schemas.microsoft.com/office/drawing/2014/main" val="196813718"/>
                    </a:ext>
                  </a:extLst>
                </a:gridCol>
                <a:gridCol w="208280">
                  <a:extLst>
                    <a:ext uri="{9D8B030D-6E8A-4147-A177-3AD203B41FA5}">
                      <a16:colId xmlns:a16="http://schemas.microsoft.com/office/drawing/2014/main" val="129960860"/>
                    </a:ext>
                  </a:extLst>
                </a:gridCol>
                <a:gridCol w="208280">
                  <a:extLst>
                    <a:ext uri="{9D8B030D-6E8A-4147-A177-3AD203B41FA5}">
                      <a16:colId xmlns:a16="http://schemas.microsoft.com/office/drawing/2014/main" val="2338632146"/>
                    </a:ext>
                  </a:extLst>
                </a:gridCol>
                <a:gridCol w="208280">
                  <a:extLst>
                    <a:ext uri="{9D8B030D-6E8A-4147-A177-3AD203B41FA5}">
                      <a16:colId xmlns:a16="http://schemas.microsoft.com/office/drawing/2014/main" val="3319776232"/>
                    </a:ext>
                  </a:extLst>
                </a:gridCol>
                <a:gridCol w="208280">
                  <a:extLst>
                    <a:ext uri="{9D8B030D-6E8A-4147-A177-3AD203B41FA5}">
                      <a16:colId xmlns:a16="http://schemas.microsoft.com/office/drawing/2014/main" val="2233757590"/>
                    </a:ext>
                  </a:extLst>
                </a:gridCol>
                <a:gridCol w="208280">
                  <a:extLst>
                    <a:ext uri="{9D8B030D-6E8A-4147-A177-3AD203B41FA5}">
                      <a16:colId xmlns:a16="http://schemas.microsoft.com/office/drawing/2014/main" val="2596017064"/>
                    </a:ext>
                  </a:extLst>
                </a:gridCol>
                <a:gridCol w="208280">
                  <a:extLst>
                    <a:ext uri="{9D8B030D-6E8A-4147-A177-3AD203B41FA5}">
                      <a16:colId xmlns:a16="http://schemas.microsoft.com/office/drawing/2014/main" val="3862383055"/>
                    </a:ext>
                  </a:extLst>
                </a:gridCol>
                <a:gridCol w="208280">
                  <a:extLst>
                    <a:ext uri="{9D8B030D-6E8A-4147-A177-3AD203B41FA5}">
                      <a16:colId xmlns:a16="http://schemas.microsoft.com/office/drawing/2014/main" val="1601998643"/>
                    </a:ext>
                  </a:extLst>
                </a:gridCol>
                <a:gridCol w="208280">
                  <a:extLst>
                    <a:ext uri="{9D8B030D-6E8A-4147-A177-3AD203B41FA5}">
                      <a16:colId xmlns:a16="http://schemas.microsoft.com/office/drawing/2014/main" val="2352787386"/>
                    </a:ext>
                  </a:extLst>
                </a:gridCol>
                <a:gridCol w="208280">
                  <a:extLst>
                    <a:ext uri="{9D8B030D-6E8A-4147-A177-3AD203B41FA5}">
                      <a16:colId xmlns:a16="http://schemas.microsoft.com/office/drawing/2014/main" val="561881966"/>
                    </a:ext>
                  </a:extLst>
                </a:gridCol>
                <a:gridCol w="208280">
                  <a:extLst>
                    <a:ext uri="{9D8B030D-6E8A-4147-A177-3AD203B41FA5}">
                      <a16:colId xmlns:a16="http://schemas.microsoft.com/office/drawing/2014/main" val="3727287999"/>
                    </a:ext>
                  </a:extLst>
                </a:gridCol>
                <a:gridCol w="208280">
                  <a:extLst>
                    <a:ext uri="{9D8B030D-6E8A-4147-A177-3AD203B41FA5}">
                      <a16:colId xmlns:a16="http://schemas.microsoft.com/office/drawing/2014/main" val="1622844819"/>
                    </a:ext>
                  </a:extLst>
                </a:gridCol>
                <a:gridCol w="208280">
                  <a:extLst>
                    <a:ext uri="{9D8B030D-6E8A-4147-A177-3AD203B41FA5}">
                      <a16:colId xmlns:a16="http://schemas.microsoft.com/office/drawing/2014/main" val="528091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4595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21:39:36 </a:t>
                      </a:r>
                      <a:r>
                        <a:rPr kumimoji="0" lang="vi-VN" sz="1000" b="0" i="0" u="none" strike="noStrike" kern="1200" cap="none" spc="0" normalizeH="0" baseline="0" noProof="0">
                          <a:ln>
                            <a:noFill/>
                          </a:ln>
                          <a:solidFill>
                            <a:prstClr val="black"/>
                          </a:solidFill>
                          <a:effectLst/>
                          <a:uLnTx/>
                          <a:uFillTx/>
                          <a:latin typeface="+mn-lt"/>
                          <a:ea typeface="+mn-ea"/>
                          <a:cs typeface="+mn-cs"/>
                        </a:rPr>
                        <a:t> 
 Trong khi Cường Đô La đang bước vào thời khắc thiêng liêng khi sánh đôi cùng bà xã Đàm Thu Trang tiến vào lễ đường thì Hồ Ngọc Hà lại có chuyến xuất ngoại ở trời Tây xa xôi, không quan tâm thế sự :)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https://external.xx.fbcdn.net/safe_image.php?d=AQCvQ35-DjW7drHf&amp;w=334&amp;h=334&amp;url=https%3A%2F%2F2sao.vietnamnetjsc.vn%2Fimages%2F2019%2F07%2F28%2F20%2F35%2Fho-ngoc-ha-ava1.jpg&amp;cfs=1&amp;sx=107&amp;sy=0&amp;sw=334&amp;sh=334&amp;_nc_hash=AQBJ3Ge3jrCk5oay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5469328"/>
                  </a:ext>
                </a:extLst>
              </a:tr>
            </a:tbl>
          </a:graphicData>
        </a:graphic>
      </p:graphicFrame>
      <p:sp>
        <p:nvSpPr>
          <p:cNvPr id="4" name="Text Placeholder 3">
            <a:extLst>
              <a:ext uri="{FF2B5EF4-FFF2-40B4-BE49-F238E27FC236}">
                <a16:creationId xmlns:a16="http://schemas.microsoft.com/office/drawing/2014/main" id="{AE5A28E9-F6D9-4494-8139-3B14FD46D71D}"/>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2417622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FD4B-53AC-4AAE-971B-6CFBACD7677E}"/>
              </a:ext>
            </a:extLst>
          </p:cNvPr>
          <p:cNvSpPr>
            <a:spLocks noGrp="1"/>
          </p:cNvSpPr>
          <p:nvPr>
            <p:ph type="title"/>
          </p:nvPr>
        </p:nvSpPr>
        <p:spPr/>
        <p:txBody>
          <a:bodyPr/>
          <a:lstStyle/>
          <a:p>
            <a:r>
              <a:rPr lang="en-US"/>
              <a:t>Facebook Own Posts Table | Thính - 20 of 26</a:t>
            </a:r>
          </a:p>
        </p:txBody>
      </p:sp>
      <p:graphicFrame>
        <p:nvGraphicFramePr>
          <p:cNvPr id="5" name="Table Placeholder 4">
            <a:extLst>
              <a:ext uri="{FF2B5EF4-FFF2-40B4-BE49-F238E27FC236}">
                <a16:creationId xmlns:a16="http://schemas.microsoft.com/office/drawing/2014/main" id="{9F9F0FEA-031C-4754-90BA-A640B76F6C09}"/>
              </a:ext>
            </a:extLst>
          </p:cNvPr>
          <p:cNvGraphicFramePr>
            <a:graphicFrameLocks noGrp="1"/>
          </p:cNvGraphicFramePr>
          <p:nvPr>
            <p:ph type="tbl" sz="quarter" idx="13"/>
            <p:extLst>
              <p:ext uri="{D42A27DB-BD31-4B8C-83A1-F6EECF244321}">
                <p14:modId xmlns:p14="http://schemas.microsoft.com/office/powerpoint/2010/main" val="4015150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15665427"/>
                    </a:ext>
                  </a:extLst>
                </a:gridCol>
                <a:gridCol w="905255">
                  <a:extLst>
                    <a:ext uri="{9D8B030D-6E8A-4147-A177-3AD203B41FA5}">
                      <a16:colId xmlns:a16="http://schemas.microsoft.com/office/drawing/2014/main" val="2232780482"/>
                    </a:ext>
                  </a:extLst>
                </a:gridCol>
                <a:gridCol w="246888">
                  <a:extLst>
                    <a:ext uri="{9D8B030D-6E8A-4147-A177-3AD203B41FA5}">
                      <a16:colId xmlns:a16="http://schemas.microsoft.com/office/drawing/2014/main" val="3250303117"/>
                    </a:ext>
                  </a:extLst>
                </a:gridCol>
                <a:gridCol w="208280">
                  <a:extLst>
                    <a:ext uri="{9D8B030D-6E8A-4147-A177-3AD203B41FA5}">
                      <a16:colId xmlns:a16="http://schemas.microsoft.com/office/drawing/2014/main" val="3125083504"/>
                    </a:ext>
                  </a:extLst>
                </a:gridCol>
                <a:gridCol w="208280">
                  <a:extLst>
                    <a:ext uri="{9D8B030D-6E8A-4147-A177-3AD203B41FA5}">
                      <a16:colId xmlns:a16="http://schemas.microsoft.com/office/drawing/2014/main" val="4220505745"/>
                    </a:ext>
                  </a:extLst>
                </a:gridCol>
                <a:gridCol w="208280">
                  <a:extLst>
                    <a:ext uri="{9D8B030D-6E8A-4147-A177-3AD203B41FA5}">
                      <a16:colId xmlns:a16="http://schemas.microsoft.com/office/drawing/2014/main" val="2189611651"/>
                    </a:ext>
                  </a:extLst>
                </a:gridCol>
                <a:gridCol w="208280">
                  <a:extLst>
                    <a:ext uri="{9D8B030D-6E8A-4147-A177-3AD203B41FA5}">
                      <a16:colId xmlns:a16="http://schemas.microsoft.com/office/drawing/2014/main" val="1087531563"/>
                    </a:ext>
                  </a:extLst>
                </a:gridCol>
                <a:gridCol w="208280">
                  <a:extLst>
                    <a:ext uri="{9D8B030D-6E8A-4147-A177-3AD203B41FA5}">
                      <a16:colId xmlns:a16="http://schemas.microsoft.com/office/drawing/2014/main" val="3114399690"/>
                    </a:ext>
                  </a:extLst>
                </a:gridCol>
                <a:gridCol w="208280">
                  <a:extLst>
                    <a:ext uri="{9D8B030D-6E8A-4147-A177-3AD203B41FA5}">
                      <a16:colId xmlns:a16="http://schemas.microsoft.com/office/drawing/2014/main" val="3331784932"/>
                    </a:ext>
                  </a:extLst>
                </a:gridCol>
                <a:gridCol w="208280">
                  <a:extLst>
                    <a:ext uri="{9D8B030D-6E8A-4147-A177-3AD203B41FA5}">
                      <a16:colId xmlns:a16="http://schemas.microsoft.com/office/drawing/2014/main" val="1399625461"/>
                    </a:ext>
                  </a:extLst>
                </a:gridCol>
                <a:gridCol w="208280">
                  <a:extLst>
                    <a:ext uri="{9D8B030D-6E8A-4147-A177-3AD203B41FA5}">
                      <a16:colId xmlns:a16="http://schemas.microsoft.com/office/drawing/2014/main" val="717180307"/>
                    </a:ext>
                  </a:extLst>
                </a:gridCol>
                <a:gridCol w="208280">
                  <a:extLst>
                    <a:ext uri="{9D8B030D-6E8A-4147-A177-3AD203B41FA5}">
                      <a16:colId xmlns:a16="http://schemas.microsoft.com/office/drawing/2014/main" val="2356790767"/>
                    </a:ext>
                  </a:extLst>
                </a:gridCol>
                <a:gridCol w="208280">
                  <a:extLst>
                    <a:ext uri="{9D8B030D-6E8A-4147-A177-3AD203B41FA5}">
                      <a16:colId xmlns:a16="http://schemas.microsoft.com/office/drawing/2014/main" val="1141540779"/>
                    </a:ext>
                  </a:extLst>
                </a:gridCol>
                <a:gridCol w="208280">
                  <a:extLst>
                    <a:ext uri="{9D8B030D-6E8A-4147-A177-3AD203B41FA5}">
                      <a16:colId xmlns:a16="http://schemas.microsoft.com/office/drawing/2014/main" val="1113737319"/>
                    </a:ext>
                  </a:extLst>
                </a:gridCol>
                <a:gridCol w="208280">
                  <a:extLst>
                    <a:ext uri="{9D8B030D-6E8A-4147-A177-3AD203B41FA5}">
                      <a16:colId xmlns:a16="http://schemas.microsoft.com/office/drawing/2014/main" val="991470416"/>
                    </a:ext>
                  </a:extLst>
                </a:gridCol>
                <a:gridCol w="208280">
                  <a:extLst>
                    <a:ext uri="{9D8B030D-6E8A-4147-A177-3AD203B41FA5}">
                      <a16:colId xmlns:a16="http://schemas.microsoft.com/office/drawing/2014/main" val="1057900866"/>
                    </a:ext>
                  </a:extLst>
                </a:gridCol>
                <a:gridCol w="208280">
                  <a:extLst>
                    <a:ext uri="{9D8B030D-6E8A-4147-A177-3AD203B41FA5}">
                      <a16:colId xmlns:a16="http://schemas.microsoft.com/office/drawing/2014/main" val="3660715763"/>
                    </a:ext>
                  </a:extLst>
                </a:gridCol>
                <a:gridCol w="208280">
                  <a:extLst>
                    <a:ext uri="{9D8B030D-6E8A-4147-A177-3AD203B41FA5}">
                      <a16:colId xmlns:a16="http://schemas.microsoft.com/office/drawing/2014/main" val="4012438322"/>
                    </a:ext>
                  </a:extLst>
                </a:gridCol>
                <a:gridCol w="208280">
                  <a:extLst>
                    <a:ext uri="{9D8B030D-6E8A-4147-A177-3AD203B41FA5}">
                      <a16:colId xmlns:a16="http://schemas.microsoft.com/office/drawing/2014/main" val="419350712"/>
                    </a:ext>
                  </a:extLst>
                </a:gridCol>
                <a:gridCol w="208280">
                  <a:extLst>
                    <a:ext uri="{9D8B030D-6E8A-4147-A177-3AD203B41FA5}">
                      <a16:colId xmlns:a16="http://schemas.microsoft.com/office/drawing/2014/main" val="1347311255"/>
                    </a:ext>
                  </a:extLst>
                </a:gridCol>
                <a:gridCol w="208280">
                  <a:extLst>
                    <a:ext uri="{9D8B030D-6E8A-4147-A177-3AD203B41FA5}">
                      <a16:colId xmlns:a16="http://schemas.microsoft.com/office/drawing/2014/main" val="1817743962"/>
                    </a:ext>
                  </a:extLst>
                </a:gridCol>
                <a:gridCol w="208280">
                  <a:extLst>
                    <a:ext uri="{9D8B030D-6E8A-4147-A177-3AD203B41FA5}">
                      <a16:colId xmlns:a16="http://schemas.microsoft.com/office/drawing/2014/main" val="764963764"/>
                    </a:ext>
                  </a:extLst>
                </a:gridCol>
                <a:gridCol w="208280">
                  <a:extLst>
                    <a:ext uri="{9D8B030D-6E8A-4147-A177-3AD203B41FA5}">
                      <a16:colId xmlns:a16="http://schemas.microsoft.com/office/drawing/2014/main" val="2624897698"/>
                    </a:ext>
                  </a:extLst>
                </a:gridCol>
                <a:gridCol w="208280">
                  <a:extLst>
                    <a:ext uri="{9D8B030D-6E8A-4147-A177-3AD203B41FA5}">
                      <a16:colId xmlns:a16="http://schemas.microsoft.com/office/drawing/2014/main" val="201340532"/>
                    </a:ext>
                  </a:extLst>
                </a:gridCol>
                <a:gridCol w="208280">
                  <a:extLst>
                    <a:ext uri="{9D8B030D-6E8A-4147-A177-3AD203B41FA5}">
                      <a16:colId xmlns:a16="http://schemas.microsoft.com/office/drawing/2014/main" val="3501861085"/>
                    </a:ext>
                  </a:extLst>
                </a:gridCol>
                <a:gridCol w="208280">
                  <a:extLst>
                    <a:ext uri="{9D8B030D-6E8A-4147-A177-3AD203B41FA5}">
                      <a16:colId xmlns:a16="http://schemas.microsoft.com/office/drawing/2014/main" val="83627013"/>
                    </a:ext>
                  </a:extLst>
                </a:gridCol>
                <a:gridCol w="208280">
                  <a:extLst>
                    <a:ext uri="{9D8B030D-6E8A-4147-A177-3AD203B41FA5}">
                      <a16:colId xmlns:a16="http://schemas.microsoft.com/office/drawing/2014/main" val="3767026467"/>
                    </a:ext>
                  </a:extLst>
                </a:gridCol>
                <a:gridCol w="208280">
                  <a:extLst>
                    <a:ext uri="{9D8B030D-6E8A-4147-A177-3AD203B41FA5}">
                      <a16:colId xmlns:a16="http://schemas.microsoft.com/office/drawing/2014/main" val="2370147020"/>
                    </a:ext>
                  </a:extLst>
                </a:gridCol>
                <a:gridCol w="208280">
                  <a:extLst>
                    <a:ext uri="{9D8B030D-6E8A-4147-A177-3AD203B41FA5}">
                      <a16:colId xmlns:a16="http://schemas.microsoft.com/office/drawing/2014/main" val="410964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5195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21:11:49 </a:t>
                      </a:r>
                      <a:r>
                        <a:rPr kumimoji="0" lang="vi-VN" sz="1000" b="0" i="0" u="none" strike="noStrike" kern="1200" cap="none" spc="0" normalizeH="0" baseline="0" noProof="0">
                          <a:ln>
                            <a:noFill/>
                          </a:ln>
                          <a:solidFill>
                            <a:prstClr val="black"/>
                          </a:solidFill>
                          <a:effectLst/>
                          <a:uLnTx/>
                          <a:uFillTx/>
                          <a:latin typeface="+mn-lt"/>
                          <a:ea typeface="+mn-ea"/>
                          <a:cs typeface="+mn-cs"/>
                        </a:rPr>
                        <a:t> 
 Những người bạn thiện lành đã làm được gì 6 tháng qua rồi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https://scontent.xx.fbcdn.net/v/t1.0-9/s720x720/67393797_1651468624988143_4473489651767705600_n.jpg?_nc_cat=101&amp;_nc_oc=AQmwk-GeIk2aiupOBxTLb9JR_EOVUuIgB6sWQgIoMWCj9tvR4L3fAnEUepl-zcTfbD4&amp;_nc_ht=scontent.xx&amp;oh=0e306fb83c44439c85a2aff880b4ff87&amp;oe=5DDABA82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004820"/>
                  </a:ext>
                </a:extLst>
              </a:tr>
            </a:tbl>
          </a:graphicData>
        </a:graphic>
      </p:graphicFrame>
      <p:sp>
        <p:nvSpPr>
          <p:cNvPr id="4" name="Text Placeholder 3">
            <a:extLst>
              <a:ext uri="{FF2B5EF4-FFF2-40B4-BE49-F238E27FC236}">
                <a16:creationId xmlns:a16="http://schemas.microsoft.com/office/drawing/2014/main" id="{3D837EA5-888E-4EC9-8FFF-EEB12775DB31}"/>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746957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F47D3-08D8-4E80-8A4E-B354C3B65B02}"/>
              </a:ext>
            </a:extLst>
          </p:cNvPr>
          <p:cNvSpPr>
            <a:spLocks noGrp="1"/>
          </p:cNvSpPr>
          <p:nvPr>
            <p:ph type="title"/>
          </p:nvPr>
        </p:nvSpPr>
        <p:spPr/>
        <p:txBody>
          <a:bodyPr/>
          <a:lstStyle/>
          <a:p>
            <a:r>
              <a:rPr lang="en-US"/>
              <a:t>Facebook Own Posts Table | Thính - 21 of 26</a:t>
            </a:r>
          </a:p>
        </p:txBody>
      </p:sp>
      <p:graphicFrame>
        <p:nvGraphicFramePr>
          <p:cNvPr id="5" name="Table Placeholder 4">
            <a:extLst>
              <a:ext uri="{FF2B5EF4-FFF2-40B4-BE49-F238E27FC236}">
                <a16:creationId xmlns:a16="http://schemas.microsoft.com/office/drawing/2014/main" id="{F2BE4CD2-6772-4D87-BC95-FE109897392C}"/>
              </a:ext>
            </a:extLst>
          </p:cNvPr>
          <p:cNvGraphicFramePr>
            <a:graphicFrameLocks noGrp="1"/>
          </p:cNvGraphicFramePr>
          <p:nvPr>
            <p:ph type="tbl" sz="quarter" idx="13"/>
            <p:extLst>
              <p:ext uri="{D42A27DB-BD31-4B8C-83A1-F6EECF244321}">
                <p14:modId xmlns:p14="http://schemas.microsoft.com/office/powerpoint/2010/main" val="277810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38598195"/>
                    </a:ext>
                  </a:extLst>
                </a:gridCol>
                <a:gridCol w="905255">
                  <a:extLst>
                    <a:ext uri="{9D8B030D-6E8A-4147-A177-3AD203B41FA5}">
                      <a16:colId xmlns:a16="http://schemas.microsoft.com/office/drawing/2014/main" val="1794706069"/>
                    </a:ext>
                  </a:extLst>
                </a:gridCol>
                <a:gridCol w="246888">
                  <a:extLst>
                    <a:ext uri="{9D8B030D-6E8A-4147-A177-3AD203B41FA5}">
                      <a16:colId xmlns:a16="http://schemas.microsoft.com/office/drawing/2014/main" val="923469467"/>
                    </a:ext>
                  </a:extLst>
                </a:gridCol>
                <a:gridCol w="208280">
                  <a:extLst>
                    <a:ext uri="{9D8B030D-6E8A-4147-A177-3AD203B41FA5}">
                      <a16:colId xmlns:a16="http://schemas.microsoft.com/office/drawing/2014/main" val="351276803"/>
                    </a:ext>
                  </a:extLst>
                </a:gridCol>
                <a:gridCol w="208280">
                  <a:extLst>
                    <a:ext uri="{9D8B030D-6E8A-4147-A177-3AD203B41FA5}">
                      <a16:colId xmlns:a16="http://schemas.microsoft.com/office/drawing/2014/main" val="3234716172"/>
                    </a:ext>
                  </a:extLst>
                </a:gridCol>
                <a:gridCol w="208280">
                  <a:extLst>
                    <a:ext uri="{9D8B030D-6E8A-4147-A177-3AD203B41FA5}">
                      <a16:colId xmlns:a16="http://schemas.microsoft.com/office/drawing/2014/main" val="3404650763"/>
                    </a:ext>
                  </a:extLst>
                </a:gridCol>
                <a:gridCol w="208280">
                  <a:extLst>
                    <a:ext uri="{9D8B030D-6E8A-4147-A177-3AD203B41FA5}">
                      <a16:colId xmlns:a16="http://schemas.microsoft.com/office/drawing/2014/main" val="278264608"/>
                    </a:ext>
                  </a:extLst>
                </a:gridCol>
                <a:gridCol w="208280">
                  <a:extLst>
                    <a:ext uri="{9D8B030D-6E8A-4147-A177-3AD203B41FA5}">
                      <a16:colId xmlns:a16="http://schemas.microsoft.com/office/drawing/2014/main" val="494291923"/>
                    </a:ext>
                  </a:extLst>
                </a:gridCol>
                <a:gridCol w="208280">
                  <a:extLst>
                    <a:ext uri="{9D8B030D-6E8A-4147-A177-3AD203B41FA5}">
                      <a16:colId xmlns:a16="http://schemas.microsoft.com/office/drawing/2014/main" val="2315858484"/>
                    </a:ext>
                  </a:extLst>
                </a:gridCol>
                <a:gridCol w="208280">
                  <a:extLst>
                    <a:ext uri="{9D8B030D-6E8A-4147-A177-3AD203B41FA5}">
                      <a16:colId xmlns:a16="http://schemas.microsoft.com/office/drawing/2014/main" val="3811618312"/>
                    </a:ext>
                  </a:extLst>
                </a:gridCol>
                <a:gridCol w="208280">
                  <a:extLst>
                    <a:ext uri="{9D8B030D-6E8A-4147-A177-3AD203B41FA5}">
                      <a16:colId xmlns:a16="http://schemas.microsoft.com/office/drawing/2014/main" val="2347503388"/>
                    </a:ext>
                  </a:extLst>
                </a:gridCol>
                <a:gridCol w="208280">
                  <a:extLst>
                    <a:ext uri="{9D8B030D-6E8A-4147-A177-3AD203B41FA5}">
                      <a16:colId xmlns:a16="http://schemas.microsoft.com/office/drawing/2014/main" val="4024799670"/>
                    </a:ext>
                  </a:extLst>
                </a:gridCol>
                <a:gridCol w="208280">
                  <a:extLst>
                    <a:ext uri="{9D8B030D-6E8A-4147-A177-3AD203B41FA5}">
                      <a16:colId xmlns:a16="http://schemas.microsoft.com/office/drawing/2014/main" val="3789194016"/>
                    </a:ext>
                  </a:extLst>
                </a:gridCol>
                <a:gridCol w="208280">
                  <a:extLst>
                    <a:ext uri="{9D8B030D-6E8A-4147-A177-3AD203B41FA5}">
                      <a16:colId xmlns:a16="http://schemas.microsoft.com/office/drawing/2014/main" val="1835737945"/>
                    </a:ext>
                  </a:extLst>
                </a:gridCol>
                <a:gridCol w="208280">
                  <a:extLst>
                    <a:ext uri="{9D8B030D-6E8A-4147-A177-3AD203B41FA5}">
                      <a16:colId xmlns:a16="http://schemas.microsoft.com/office/drawing/2014/main" val="1630093960"/>
                    </a:ext>
                  </a:extLst>
                </a:gridCol>
                <a:gridCol w="208280">
                  <a:extLst>
                    <a:ext uri="{9D8B030D-6E8A-4147-A177-3AD203B41FA5}">
                      <a16:colId xmlns:a16="http://schemas.microsoft.com/office/drawing/2014/main" val="4294847232"/>
                    </a:ext>
                  </a:extLst>
                </a:gridCol>
                <a:gridCol w="208280">
                  <a:extLst>
                    <a:ext uri="{9D8B030D-6E8A-4147-A177-3AD203B41FA5}">
                      <a16:colId xmlns:a16="http://schemas.microsoft.com/office/drawing/2014/main" val="1272927541"/>
                    </a:ext>
                  </a:extLst>
                </a:gridCol>
                <a:gridCol w="208280">
                  <a:extLst>
                    <a:ext uri="{9D8B030D-6E8A-4147-A177-3AD203B41FA5}">
                      <a16:colId xmlns:a16="http://schemas.microsoft.com/office/drawing/2014/main" val="3048929411"/>
                    </a:ext>
                  </a:extLst>
                </a:gridCol>
                <a:gridCol w="208280">
                  <a:extLst>
                    <a:ext uri="{9D8B030D-6E8A-4147-A177-3AD203B41FA5}">
                      <a16:colId xmlns:a16="http://schemas.microsoft.com/office/drawing/2014/main" val="4127184376"/>
                    </a:ext>
                  </a:extLst>
                </a:gridCol>
                <a:gridCol w="208280">
                  <a:extLst>
                    <a:ext uri="{9D8B030D-6E8A-4147-A177-3AD203B41FA5}">
                      <a16:colId xmlns:a16="http://schemas.microsoft.com/office/drawing/2014/main" val="43151586"/>
                    </a:ext>
                  </a:extLst>
                </a:gridCol>
                <a:gridCol w="208280">
                  <a:extLst>
                    <a:ext uri="{9D8B030D-6E8A-4147-A177-3AD203B41FA5}">
                      <a16:colId xmlns:a16="http://schemas.microsoft.com/office/drawing/2014/main" val="356013884"/>
                    </a:ext>
                  </a:extLst>
                </a:gridCol>
                <a:gridCol w="208280">
                  <a:extLst>
                    <a:ext uri="{9D8B030D-6E8A-4147-A177-3AD203B41FA5}">
                      <a16:colId xmlns:a16="http://schemas.microsoft.com/office/drawing/2014/main" val="2905002518"/>
                    </a:ext>
                  </a:extLst>
                </a:gridCol>
                <a:gridCol w="208280">
                  <a:extLst>
                    <a:ext uri="{9D8B030D-6E8A-4147-A177-3AD203B41FA5}">
                      <a16:colId xmlns:a16="http://schemas.microsoft.com/office/drawing/2014/main" val="4136041862"/>
                    </a:ext>
                  </a:extLst>
                </a:gridCol>
                <a:gridCol w="208280">
                  <a:extLst>
                    <a:ext uri="{9D8B030D-6E8A-4147-A177-3AD203B41FA5}">
                      <a16:colId xmlns:a16="http://schemas.microsoft.com/office/drawing/2014/main" val="545823069"/>
                    </a:ext>
                  </a:extLst>
                </a:gridCol>
                <a:gridCol w="208280">
                  <a:extLst>
                    <a:ext uri="{9D8B030D-6E8A-4147-A177-3AD203B41FA5}">
                      <a16:colId xmlns:a16="http://schemas.microsoft.com/office/drawing/2014/main" val="2275826175"/>
                    </a:ext>
                  </a:extLst>
                </a:gridCol>
                <a:gridCol w="208280">
                  <a:extLst>
                    <a:ext uri="{9D8B030D-6E8A-4147-A177-3AD203B41FA5}">
                      <a16:colId xmlns:a16="http://schemas.microsoft.com/office/drawing/2014/main" val="459029957"/>
                    </a:ext>
                  </a:extLst>
                </a:gridCol>
                <a:gridCol w="208280">
                  <a:extLst>
                    <a:ext uri="{9D8B030D-6E8A-4147-A177-3AD203B41FA5}">
                      <a16:colId xmlns:a16="http://schemas.microsoft.com/office/drawing/2014/main" val="1318024372"/>
                    </a:ext>
                  </a:extLst>
                </a:gridCol>
                <a:gridCol w="208280">
                  <a:extLst>
                    <a:ext uri="{9D8B030D-6E8A-4147-A177-3AD203B41FA5}">
                      <a16:colId xmlns:a16="http://schemas.microsoft.com/office/drawing/2014/main" val="1017555144"/>
                    </a:ext>
                  </a:extLst>
                </a:gridCol>
                <a:gridCol w="208280">
                  <a:extLst>
                    <a:ext uri="{9D8B030D-6E8A-4147-A177-3AD203B41FA5}">
                      <a16:colId xmlns:a16="http://schemas.microsoft.com/office/drawing/2014/main" val="1998827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4680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21:08:48 </a:t>
                      </a:r>
                      <a:r>
                        <a:rPr kumimoji="0" lang="vi-VN" sz="1000" b="0" i="0" u="none" strike="noStrike" kern="1200" cap="none" spc="0" normalizeH="0" baseline="0" noProof="0">
                          <a:ln>
                            <a:noFill/>
                          </a:ln>
                          <a:solidFill>
                            <a:prstClr val="black"/>
                          </a:solidFill>
                          <a:effectLst/>
                          <a:uLnTx/>
                          <a:uFillTx/>
                          <a:latin typeface="+mn-lt"/>
                          <a:ea typeface="+mn-ea"/>
                          <a:cs typeface="+mn-cs"/>
                        </a:rPr>
                        <a:t> 
 Con trai thì còn đang ngồi tù vì mang trọng án, người mẹ già một mình côi cút, nhặt ve trai sống qua ngày, nay lại xảy ra sự việc thương tâm đến vậy :'( 
#tin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https://external.xx.fbcdn.net/safe_image.php?d=AQAU-miA3lopP_0l&amp;w=275&amp;h=275&amp;url=https%3A%2F%2F2sao.vietnamnetjsc.vn%2Fimages%2F2019%2F07%2F28%2F18%2F24%2Fchau.jpg&amp;cfs=1&amp;sx=213&amp;sy=0&amp;sw=275&amp;sh=275&amp;_nc_hash=AQAv36dEIzHB94L3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6040338"/>
                  </a:ext>
                </a:extLst>
              </a:tr>
            </a:tbl>
          </a:graphicData>
        </a:graphic>
      </p:graphicFrame>
      <p:sp>
        <p:nvSpPr>
          <p:cNvPr id="4" name="Text Placeholder 3">
            <a:extLst>
              <a:ext uri="{FF2B5EF4-FFF2-40B4-BE49-F238E27FC236}">
                <a16:creationId xmlns:a16="http://schemas.microsoft.com/office/drawing/2014/main" id="{89806032-128F-4643-BB5A-73A55F1D5A43}"/>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4043695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B42D-57CD-4784-B68C-3B9121304579}"/>
              </a:ext>
            </a:extLst>
          </p:cNvPr>
          <p:cNvSpPr>
            <a:spLocks noGrp="1"/>
          </p:cNvSpPr>
          <p:nvPr>
            <p:ph type="title"/>
          </p:nvPr>
        </p:nvSpPr>
        <p:spPr/>
        <p:txBody>
          <a:bodyPr/>
          <a:lstStyle/>
          <a:p>
            <a:r>
              <a:rPr lang="en-US"/>
              <a:t>Facebook Own Posts Table | Thính - 22 of 26</a:t>
            </a:r>
          </a:p>
        </p:txBody>
      </p:sp>
      <p:graphicFrame>
        <p:nvGraphicFramePr>
          <p:cNvPr id="5" name="Table Placeholder 4">
            <a:extLst>
              <a:ext uri="{FF2B5EF4-FFF2-40B4-BE49-F238E27FC236}">
                <a16:creationId xmlns:a16="http://schemas.microsoft.com/office/drawing/2014/main" id="{B419DA76-CD52-40F9-802C-6BBB33DBEDC1}"/>
              </a:ext>
            </a:extLst>
          </p:cNvPr>
          <p:cNvGraphicFramePr>
            <a:graphicFrameLocks noGrp="1"/>
          </p:cNvGraphicFramePr>
          <p:nvPr>
            <p:ph type="tbl" sz="quarter" idx="13"/>
            <p:extLst>
              <p:ext uri="{D42A27DB-BD31-4B8C-83A1-F6EECF244321}">
                <p14:modId xmlns:p14="http://schemas.microsoft.com/office/powerpoint/2010/main" val="133585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07599368"/>
                    </a:ext>
                  </a:extLst>
                </a:gridCol>
                <a:gridCol w="905255">
                  <a:extLst>
                    <a:ext uri="{9D8B030D-6E8A-4147-A177-3AD203B41FA5}">
                      <a16:colId xmlns:a16="http://schemas.microsoft.com/office/drawing/2014/main" val="1017468015"/>
                    </a:ext>
                  </a:extLst>
                </a:gridCol>
                <a:gridCol w="246888">
                  <a:extLst>
                    <a:ext uri="{9D8B030D-6E8A-4147-A177-3AD203B41FA5}">
                      <a16:colId xmlns:a16="http://schemas.microsoft.com/office/drawing/2014/main" val="1324217679"/>
                    </a:ext>
                  </a:extLst>
                </a:gridCol>
                <a:gridCol w="208280">
                  <a:extLst>
                    <a:ext uri="{9D8B030D-6E8A-4147-A177-3AD203B41FA5}">
                      <a16:colId xmlns:a16="http://schemas.microsoft.com/office/drawing/2014/main" val="1437912820"/>
                    </a:ext>
                  </a:extLst>
                </a:gridCol>
                <a:gridCol w="208280">
                  <a:extLst>
                    <a:ext uri="{9D8B030D-6E8A-4147-A177-3AD203B41FA5}">
                      <a16:colId xmlns:a16="http://schemas.microsoft.com/office/drawing/2014/main" val="1159238355"/>
                    </a:ext>
                  </a:extLst>
                </a:gridCol>
                <a:gridCol w="208280">
                  <a:extLst>
                    <a:ext uri="{9D8B030D-6E8A-4147-A177-3AD203B41FA5}">
                      <a16:colId xmlns:a16="http://schemas.microsoft.com/office/drawing/2014/main" val="936304347"/>
                    </a:ext>
                  </a:extLst>
                </a:gridCol>
                <a:gridCol w="208280">
                  <a:extLst>
                    <a:ext uri="{9D8B030D-6E8A-4147-A177-3AD203B41FA5}">
                      <a16:colId xmlns:a16="http://schemas.microsoft.com/office/drawing/2014/main" val="2112600788"/>
                    </a:ext>
                  </a:extLst>
                </a:gridCol>
                <a:gridCol w="208280">
                  <a:extLst>
                    <a:ext uri="{9D8B030D-6E8A-4147-A177-3AD203B41FA5}">
                      <a16:colId xmlns:a16="http://schemas.microsoft.com/office/drawing/2014/main" val="3803022877"/>
                    </a:ext>
                  </a:extLst>
                </a:gridCol>
                <a:gridCol w="208280">
                  <a:extLst>
                    <a:ext uri="{9D8B030D-6E8A-4147-A177-3AD203B41FA5}">
                      <a16:colId xmlns:a16="http://schemas.microsoft.com/office/drawing/2014/main" val="449063189"/>
                    </a:ext>
                  </a:extLst>
                </a:gridCol>
                <a:gridCol w="208280">
                  <a:extLst>
                    <a:ext uri="{9D8B030D-6E8A-4147-A177-3AD203B41FA5}">
                      <a16:colId xmlns:a16="http://schemas.microsoft.com/office/drawing/2014/main" val="2760726018"/>
                    </a:ext>
                  </a:extLst>
                </a:gridCol>
                <a:gridCol w="208280">
                  <a:extLst>
                    <a:ext uri="{9D8B030D-6E8A-4147-A177-3AD203B41FA5}">
                      <a16:colId xmlns:a16="http://schemas.microsoft.com/office/drawing/2014/main" val="2797712063"/>
                    </a:ext>
                  </a:extLst>
                </a:gridCol>
                <a:gridCol w="208280">
                  <a:extLst>
                    <a:ext uri="{9D8B030D-6E8A-4147-A177-3AD203B41FA5}">
                      <a16:colId xmlns:a16="http://schemas.microsoft.com/office/drawing/2014/main" val="2211059559"/>
                    </a:ext>
                  </a:extLst>
                </a:gridCol>
                <a:gridCol w="208280">
                  <a:extLst>
                    <a:ext uri="{9D8B030D-6E8A-4147-A177-3AD203B41FA5}">
                      <a16:colId xmlns:a16="http://schemas.microsoft.com/office/drawing/2014/main" val="229687979"/>
                    </a:ext>
                  </a:extLst>
                </a:gridCol>
                <a:gridCol w="208280">
                  <a:extLst>
                    <a:ext uri="{9D8B030D-6E8A-4147-A177-3AD203B41FA5}">
                      <a16:colId xmlns:a16="http://schemas.microsoft.com/office/drawing/2014/main" val="271739717"/>
                    </a:ext>
                  </a:extLst>
                </a:gridCol>
                <a:gridCol w="208280">
                  <a:extLst>
                    <a:ext uri="{9D8B030D-6E8A-4147-A177-3AD203B41FA5}">
                      <a16:colId xmlns:a16="http://schemas.microsoft.com/office/drawing/2014/main" val="4152578272"/>
                    </a:ext>
                  </a:extLst>
                </a:gridCol>
                <a:gridCol w="208280">
                  <a:extLst>
                    <a:ext uri="{9D8B030D-6E8A-4147-A177-3AD203B41FA5}">
                      <a16:colId xmlns:a16="http://schemas.microsoft.com/office/drawing/2014/main" val="3695953861"/>
                    </a:ext>
                  </a:extLst>
                </a:gridCol>
                <a:gridCol w="208280">
                  <a:extLst>
                    <a:ext uri="{9D8B030D-6E8A-4147-A177-3AD203B41FA5}">
                      <a16:colId xmlns:a16="http://schemas.microsoft.com/office/drawing/2014/main" val="3209836891"/>
                    </a:ext>
                  </a:extLst>
                </a:gridCol>
                <a:gridCol w="208280">
                  <a:extLst>
                    <a:ext uri="{9D8B030D-6E8A-4147-A177-3AD203B41FA5}">
                      <a16:colId xmlns:a16="http://schemas.microsoft.com/office/drawing/2014/main" val="4232135898"/>
                    </a:ext>
                  </a:extLst>
                </a:gridCol>
                <a:gridCol w="208280">
                  <a:extLst>
                    <a:ext uri="{9D8B030D-6E8A-4147-A177-3AD203B41FA5}">
                      <a16:colId xmlns:a16="http://schemas.microsoft.com/office/drawing/2014/main" val="3632634008"/>
                    </a:ext>
                  </a:extLst>
                </a:gridCol>
                <a:gridCol w="208280">
                  <a:extLst>
                    <a:ext uri="{9D8B030D-6E8A-4147-A177-3AD203B41FA5}">
                      <a16:colId xmlns:a16="http://schemas.microsoft.com/office/drawing/2014/main" val="1380119322"/>
                    </a:ext>
                  </a:extLst>
                </a:gridCol>
                <a:gridCol w="208280">
                  <a:extLst>
                    <a:ext uri="{9D8B030D-6E8A-4147-A177-3AD203B41FA5}">
                      <a16:colId xmlns:a16="http://schemas.microsoft.com/office/drawing/2014/main" val="1624085683"/>
                    </a:ext>
                  </a:extLst>
                </a:gridCol>
                <a:gridCol w="208280">
                  <a:extLst>
                    <a:ext uri="{9D8B030D-6E8A-4147-A177-3AD203B41FA5}">
                      <a16:colId xmlns:a16="http://schemas.microsoft.com/office/drawing/2014/main" val="834022574"/>
                    </a:ext>
                  </a:extLst>
                </a:gridCol>
                <a:gridCol w="208280">
                  <a:extLst>
                    <a:ext uri="{9D8B030D-6E8A-4147-A177-3AD203B41FA5}">
                      <a16:colId xmlns:a16="http://schemas.microsoft.com/office/drawing/2014/main" val="1932251340"/>
                    </a:ext>
                  </a:extLst>
                </a:gridCol>
                <a:gridCol w="208280">
                  <a:extLst>
                    <a:ext uri="{9D8B030D-6E8A-4147-A177-3AD203B41FA5}">
                      <a16:colId xmlns:a16="http://schemas.microsoft.com/office/drawing/2014/main" val="1771976111"/>
                    </a:ext>
                  </a:extLst>
                </a:gridCol>
                <a:gridCol w="208280">
                  <a:extLst>
                    <a:ext uri="{9D8B030D-6E8A-4147-A177-3AD203B41FA5}">
                      <a16:colId xmlns:a16="http://schemas.microsoft.com/office/drawing/2014/main" val="3741439897"/>
                    </a:ext>
                  </a:extLst>
                </a:gridCol>
                <a:gridCol w="208280">
                  <a:extLst>
                    <a:ext uri="{9D8B030D-6E8A-4147-A177-3AD203B41FA5}">
                      <a16:colId xmlns:a16="http://schemas.microsoft.com/office/drawing/2014/main" val="3039626647"/>
                    </a:ext>
                  </a:extLst>
                </a:gridCol>
                <a:gridCol w="208280">
                  <a:extLst>
                    <a:ext uri="{9D8B030D-6E8A-4147-A177-3AD203B41FA5}">
                      <a16:colId xmlns:a16="http://schemas.microsoft.com/office/drawing/2014/main" val="4277051549"/>
                    </a:ext>
                  </a:extLst>
                </a:gridCol>
                <a:gridCol w="208280">
                  <a:extLst>
                    <a:ext uri="{9D8B030D-6E8A-4147-A177-3AD203B41FA5}">
                      <a16:colId xmlns:a16="http://schemas.microsoft.com/office/drawing/2014/main" val="743363991"/>
                    </a:ext>
                  </a:extLst>
                </a:gridCol>
                <a:gridCol w="208280">
                  <a:extLst>
                    <a:ext uri="{9D8B030D-6E8A-4147-A177-3AD203B41FA5}">
                      <a16:colId xmlns:a16="http://schemas.microsoft.com/office/drawing/2014/main" val="132266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569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20:46:28 </a:t>
                      </a:r>
                      <a:r>
                        <a:rPr kumimoji="0" lang="vi-VN" sz="1000" b="0" i="0" u="none" strike="noStrike" kern="1200" cap="none" spc="0" normalizeH="0" baseline="0" noProof="0">
                          <a:ln>
                            <a:noFill/>
                          </a:ln>
                          <a:solidFill>
                            <a:prstClr val="black"/>
                          </a:solidFill>
                          <a:effectLst/>
                          <a:uLnTx/>
                          <a:uFillTx/>
                          <a:latin typeface="+mn-lt"/>
                          <a:ea typeface="+mn-ea"/>
                          <a:cs typeface="+mn-cs"/>
                        </a:rPr>
                        <a:t> 
 Đã đẹp trai lại còn làm nghề nhiều người mơ ước, chàng chiến sĩ công an này đang khiến hội chị em thổn thức :v 
#yolo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https://scontent.xx.fbcdn.net/v/t1.0-1/p200x200/16426079_965931360208543_4391729910984093088_n.png?_nc_cat=1&amp;_nc_oc=AQnQz3Yi0ZhfZpZqMNLjOzg_shB7yQdqkMRh1vdnxPkH1Y-5b6VxfZDwrxhbFfQPZsU&amp;_nc_ht=scontent.xx&amp;oh=2f4a19264acf997865aea210c086d6db&amp;oe=5DB1B793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8307496"/>
                  </a:ext>
                </a:extLst>
              </a:tr>
            </a:tbl>
          </a:graphicData>
        </a:graphic>
      </p:graphicFrame>
      <p:sp>
        <p:nvSpPr>
          <p:cNvPr id="4" name="Text Placeholder 3">
            <a:extLst>
              <a:ext uri="{FF2B5EF4-FFF2-40B4-BE49-F238E27FC236}">
                <a16:creationId xmlns:a16="http://schemas.microsoft.com/office/drawing/2014/main" id="{500B7DA9-8CEF-4CB3-97B3-8748B399CFC7}"/>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448497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0DAC-CF5E-4654-835F-BB53A61F95A1}"/>
              </a:ext>
            </a:extLst>
          </p:cNvPr>
          <p:cNvSpPr>
            <a:spLocks noGrp="1"/>
          </p:cNvSpPr>
          <p:nvPr>
            <p:ph type="title"/>
          </p:nvPr>
        </p:nvSpPr>
        <p:spPr/>
        <p:txBody>
          <a:bodyPr/>
          <a:lstStyle/>
          <a:p>
            <a:r>
              <a:rPr lang="en-US"/>
              <a:t>Facebook Own Posts Table | Thính - 23 of 26</a:t>
            </a:r>
          </a:p>
        </p:txBody>
      </p:sp>
      <p:graphicFrame>
        <p:nvGraphicFramePr>
          <p:cNvPr id="5" name="Table Placeholder 4">
            <a:extLst>
              <a:ext uri="{FF2B5EF4-FFF2-40B4-BE49-F238E27FC236}">
                <a16:creationId xmlns:a16="http://schemas.microsoft.com/office/drawing/2014/main" id="{E4622A26-A009-4AD4-85DF-6D7303AE7802}"/>
              </a:ext>
            </a:extLst>
          </p:cNvPr>
          <p:cNvGraphicFramePr>
            <a:graphicFrameLocks noGrp="1"/>
          </p:cNvGraphicFramePr>
          <p:nvPr>
            <p:ph type="tbl" sz="quarter" idx="13"/>
            <p:extLst>
              <p:ext uri="{D42A27DB-BD31-4B8C-83A1-F6EECF244321}">
                <p14:modId xmlns:p14="http://schemas.microsoft.com/office/powerpoint/2010/main" val="274382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166245468"/>
                    </a:ext>
                  </a:extLst>
                </a:gridCol>
                <a:gridCol w="905255">
                  <a:extLst>
                    <a:ext uri="{9D8B030D-6E8A-4147-A177-3AD203B41FA5}">
                      <a16:colId xmlns:a16="http://schemas.microsoft.com/office/drawing/2014/main" val="3416952404"/>
                    </a:ext>
                  </a:extLst>
                </a:gridCol>
                <a:gridCol w="246888">
                  <a:extLst>
                    <a:ext uri="{9D8B030D-6E8A-4147-A177-3AD203B41FA5}">
                      <a16:colId xmlns:a16="http://schemas.microsoft.com/office/drawing/2014/main" val="1859590636"/>
                    </a:ext>
                  </a:extLst>
                </a:gridCol>
                <a:gridCol w="208280">
                  <a:extLst>
                    <a:ext uri="{9D8B030D-6E8A-4147-A177-3AD203B41FA5}">
                      <a16:colId xmlns:a16="http://schemas.microsoft.com/office/drawing/2014/main" val="2124639360"/>
                    </a:ext>
                  </a:extLst>
                </a:gridCol>
                <a:gridCol w="208280">
                  <a:extLst>
                    <a:ext uri="{9D8B030D-6E8A-4147-A177-3AD203B41FA5}">
                      <a16:colId xmlns:a16="http://schemas.microsoft.com/office/drawing/2014/main" val="995696964"/>
                    </a:ext>
                  </a:extLst>
                </a:gridCol>
                <a:gridCol w="208280">
                  <a:extLst>
                    <a:ext uri="{9D8B030D-6E8A-4147-A177-3AD203B41FA5}">
                      <a16:colId xmlns:a16="http://schemas.microsoft.com/office/drawing/2014/main" val="2829892876"/>
                    </a:ext>
                  </a:extLst>
                </a:gridCol>
                <a:gridCol w="208280">
                  <a:extLst>
                    <a:ext uri="{9D8B030D-6E8A-4147-A177-3AD203B41FA5}">
                      <a16:colId xmlns:a16="http://schemas.microsoft.com/office/drawing/2014/main" val="777791174"/>
                    </a:ext>
                  </a:extLst>
                </a:gridCol>
                <a:gridCol w="208280">
                  <a:extLst>
                    <a:ext uri="{9D8B030D-6E8A-4147-A177-3AD203B41FA5}">
                      <a16:colId xmlns:a16="http://schemas.microsoft.com/office/drawing/2014/main" val="801567340"/>
                    </a:ext>
                  </a:extLst>
                </a:gridCol>
                <a:gridCol w="208280">
                  <a:extLst>
                    <a:ext uri="{9D8B030D-6E8A-4147-A177-3AD203B41FA5}">
                      <a16:colId xmlns:a16="http://schemas.microsoft.com/office/drawing/2014/main" val="4014720929"/>
                    </a:ext>
                  </a:extLst>
                </a:gridCol>
                <a:gridCol w="208280">
                  <a:extLst>
                    <a:ext uri="{9D8B030D-6E8A-4147-A177-3AD203B41FA5}">
                      <a16:colId xmlns:a16="http://schemas.microsoft.com/office/drawing/2014/main" val="103643413"/>
                    </a:ext>
                  </a:extLst>
                </a:gridCol>
                <a:gridCol w="208280">
                  <a:extLst>
                    <a:ext uri="{9D8B030D-6E8A-4147-A177-3AD203B41FA5}">
                      <a16:colId xmlns:a16="http://schemas.microsoft.com/office/drawing/2014/main" val="1656998041"/>
                    </a:ext>
                  </a:extLst>
                </a:gridCol>
                <a:gridCol w="208280">
                  <a:extLst>
                    <a:ext uri="{9D8B030D-6E8A-4147-A177-3AD203B41FA5}">
                      <a16:colId xmlns:a16="http://schemas.microsoft.com/office/drawing/2014/main" val="1290802741"/>
                    </a:ext>
                  </a:extLst>
                </a:gridCol>
                <a:gridCol w="208280">
                  <a:extLst>
                    <a:ext uri="{9D8B030D-6E8A-4147-A177-3AD203B41FA5}">
                      <a16:colId xmlns:a16="http://schemas.microsoft.com/office/drawing/2014/main" val="1926846214"/>
                    </a:ext>
                  </a:extLst>
                </a:gridCol>
                <a:gridCol w="208280">
                  <a:extLst>
                    <a:ext uri="{9D8B030D-6E8A-4147-A177-3AD203B41FA5}">
                      <a16:colId xmlns:a16="http://schemas.microsoft.com/office/drawing/2014/main" val="1004642927"/>
                    </a:ext>
                  </a:extLst>
                </a:gridCol>
                <a:gridCol w="208280">
                  <a:extLst>
                    <a:ext uri="{9D8B030D-6E8A-4147-A177-3AD203B41FA5}">
                      <a16:colId xmlns:a16="http://schemas.microsoft.com/office/drawing/2014/main" val="3701508466"/>
                    </a:ext>
                  </a:extLst>
                </a:gridCol>
                <a:gridCol w="208280">
                  <a:extLst>
                    <a:ext uri="{9D8B030D-6E8A-4147-A177-3AD203B41FA5}">
                      <a16:colId xmlns:a16="http://schemas.microsoft.com/office/drawing/2014/main" val="3667084036"/>
                    </a:ext>
                  </a:extLst>
                </a:gridCol>
                <a:gridCol w="208280">
                  <a:extLst>
                    <a:ext uri="{9D8B030D-6E8A-4147-A177-3AD203B41FA5}">
                      <a16:colId xmlns:a16="http://schemas.microsoft.com/office/drawing/2014/main" val="2146488500"/>
                    </a:ext>
                  </a:extLst>
                </a:gridCol>
                <a:gridCol w="208280">
                  <a:extLst>
                    <a:ext uri="{9D8B030D-6E8A-4147-A177-3AD203B41FA5}">
                      <a16:colId xmlns:a16="http://schemas.microsoft.com/office/drawing/2014/main" val="4134662204"/>
                    </a:ext>
                  </a:extLst>
                </a:gridCol>
                <a:gridCol w="208280">
                  <a:extLst>
                    <a:ext uri="{9D8B030D-6E8A-4147-A177-3AD203B41FA5}">
                      <a16:colId xmlns:a16="http://schemas.microsoft.com/office/drawing/2014/main" val="342675885"/>
                    </a:ext>
                  </a:extLst>
                </a:gridCol>
                <a:gridCol w="208280">
                  <a:extLst>
                    <a:ext uri="{9D8B030D-6E8A-4147-A177-3AD203B41FA5}">
                      <a16:colId xmlns:a16="http://schemas.microsoft.com/office/drawing/2014/main" val="3570274439"/>
                    </a:ext>
                  </a:extLst>
                </a:gridCol>
                <a:gridCol w="208280">
                  <a:extLst>
                    <a:ext uri="{9D8B030D-6E8A-4147-A177-3AD203B41FA5}">
                      <a16:colId xmlns:a16="http://schemas.microsoft.com/office/drawing/2014/main" val="2816743285"/>
                    </a:ext>
                  </a:extLst>
                </a:gridCol>
                <a:gridCol w="208280">
                  <a:extLst>
                    <a:ext uri="{9D8B030D-6E8A-4147-A177-3AD203B41FA5}">
                      <a16:colId xmlns:a16="http://schemas.microsoft.com/office/drawing/2014/main" val="857351782"/>
                    </a:ext>
                  </a:extLst>
                </a:gridCol>
                <a:gridCol w="208280">
                  <a:extLst>
                    <a:ext uri="{9D8B030D-6E8A-4147-A177-3AD203B41FA5}">
                      <a16:colId xmlns:a16="http://schemas.microsoft.com/office/drawing/2014/main" val="3130304335"/>
                    </a:ext>
                  </a:extLst>
                </a:gridCol>
                <a:gridCol w="208280">
                  <a:extLst>
                    <a:ext uri="{9D8B030D-6E8A-4147-A177-3AD203B41FA5}">
                      <a16:colId xmlns:a16="http://schemas.microsoft.com/office/drawing/2014/main" val="3698722854"/>
                    </a:ext>
                  </a:extLst>
                </a:gridCol>
                <a:gridCol w="208280">
                  <a:extLst>
                    <a:ext uri="{9D8B030D-6E8A-4147-A177-3AD203B41FA5}">
                      <a16:colId xmlns:a16="http://schemas.microsoft.com/office/drawing/2014/main" val="949850527"/>
                    </a:ext>
                  </a:extLst>
                </a:gridCol>
                <a:gridCol w="208280">
                  <a:extLst>
                    <a:ext uri="{9D8B030D-6E8A-4147-A177-3AD203B41FA5}">
                      <a16:colId xmlns:a16="http://schemas.microsoft.com/office/drawing/2014/main" val="3072019374"/>
                    </a:ext>
                  </a:extLst>
                </a:gridCol>
                <a:gridCol w="208280">
                  <a:extLst>
                    <a:ext uri="{9D8B030D-6E8A-4147-A177-3AD203B41FA5}">
                      <a16:colId xmlns:a16="http://schemas.microsoft.com/office/drawing/2014/main" val="4198482494"/>
                    </a:ext>
                  </a:extLst>
                </a:gridCol>
                <a:gridCol w="208280">
                  <a:extLst>
                    <a:ext uri="{9D8B030D-6E8A-4147-A177-3AD203B41FA5}">
                      <a16:colId xmlns:a16="http://schemas.microsoft.com/office/drawing/2014/main" val="3371423137"/>
                    </a:ext>
                  </a:extLst>
                </a:gridCol>
                <a:gridCol w="208280">
                  <a:extLst>
                    <a:ext uri="{9D8B030D-6E8A-4147-A177-3AD203B41FA5}">
                      <a16:colId xmlns:a16="http://schemas.microsoft.com/office/drawing/2014/main" val="5626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4586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20:21:57 </a:t>
                      </a:r>
                      <a:r>
                        <a:rPr kumimoji="0" lang="vi-VN" sz="1000" b="0" i="0" u="none" strike="noStrike" kern="1200" cap="none" spc="0" normalizeH="0" baseline="0" noProof="0">
                          <a:ln>
                            <a:noFill/>
                          </a:ln>
                          <a:solidFill>
                            <a:prstClr val="black"/>
                          </a:solidFill>
                          <a:effectLst/>
                          <a:uLnTx/>
                          <a:uFillTx/>
                          <a:latin typeface="+mn-lt"/>
                          <a:ea typeface="+mn-ea"/>
                          <a:cs typeface="+mn-cs"/>
                        </a:rPr>
                        <a:t> 
 Bị bỏ bom không được đi xem show Sơn Tùng diễn, Hae Ri bản Việt bực tức đi ăn 1 mình hết 8 phần sườn dù không có tiền trong người :v 
Mạnh mẽ ghê! 
#phim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https://scontent.xx.fbcdn.net/v/t1.0-1/p200x200/16426079_965931360208543_4391729910984093088_n.png?_nc_cat=1&amp;_nc_oc=AQnQz3Yi0ZhfZpZqMNLjOzg_shB7yQdqkMRh1vdnxPkH1Y-5b6VxfZDwrxhbFfQPZsU&amp;_nc_ht=scontent.xx&amp;oh=2f4a19264acf997865aea210c086d6db&amp;oe=5DB1B793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1279898"/>
                  </a:ext>
                </a:extLst>
              </a:tr>
            </a:tbl>
          </a:graphicData>
        </a:graphic>
      </p:graphicFrame>
      <p:sp>
        <p:nvSpPr>
          <p:cNvPr id="4" name="Text Placeholder 3">
            <a:extLst>
              <a:ext uri="{FF2B5EF4-FFF2-40B4-BE49-F238E27FC236}">
                <a16:creationId xmlns:a16="http://schemas.microsoft.com/office/drawing/2014/main" id="{2809980E-F5C5-46BD-9122-FA1318A22EF9}"/>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441124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AFFDB-AECA-4C9D-8EA2-0EDEB74FA50F}"/>
              </a:ext>
            </a:extLst>
          </p:cNvPr>
          <p:cNvSpPr>
            <a:spLocks noGrp="1"/>
          </p:cNvSpPr>
          <p:nvPr>
            <p:ph type="title"/>
          </p:nvPr>
        </p:nvSpPr>
        <p:spPr/>
        <p:txBody>
          <a:bodyPr/>
          <a:lstStyle/>
          <a:p>
            <a:r>
              <a:rPr lang="en-US"/>
              <a:t>Facebook Own Posts Table | Thính - 24 of 26</a:t>
            </a:r>
          </a:p>
        </p:txBody>
      </p:sp>
      <p:graphicFrame>
        <p:nvGraphicFramePr>
          <p:cNvPr id="5" name="Table Placeholder 4">
            <a:extLst>
              <a:ext uri="{FF2B5EF4-FFF2-40B4-BE49-F238E27FC236}">
                <a16:creationId xmlns:a16="http://schemas.microsoft.com/office/drawing/2014/main" id="{106FF3C3-B5A5-4CED-8D28-10C51010FA85}"/>
              </a:ext>
            </a:extLst>
          </p:cNvPr>
          <p:cNvGraphicFramePr>
            <a:graphicFrameLocks noGrp="1"/>
          </p:cNvGraphicFramePr>
          <p:nvPr>
            <p:ph type="tbl" sz="quarter" idx="13"/>
            <p:extLst>
              <p:ext uri="{D42A27DB-BD31-4B8C-83A1-F6EECF244321}">
                <p14:modId xmlns:p14="http://schemas.microsoft.com/office/powerpoint/2010/main" val="364344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04110579"/>
                    </a:ext>
                  </a:extLst>
                </a:gridCol>
                <a:gridCol w="905255">
                  <a:extLst>
                    <a:ext uri="{9D8B030D-6E8A-4147-A177-3AD203B41FA5}">
                      <a16:colId xmlns:a16="http://schemas.microsoft.com/office/drawing/2014/main" val="3436939407"/>
                    </a:ext>
                  </a:extLst>
                </a:gridCol>
                <a:gridCol w="246888">
                  <a:extLst>
                    <a:ext uri="{9D8B030D-6E8A-4147-A177-3AD203B41FA5}">
                      <a16:colId xmlns:a16="http://schemas.microsoft.com/office/drawing/2014/main" val="4027122220"/>
                    </a:ext>
                  </a:extLst>
                </a:gridCol>
                <a:gridCol w="208280">
                  <a:extLst>
                    <a:ext uri="{9D8B030D-6E8A-4147-A177-3AD203B41FA5}">
                      <a16:colId xmlns:a16="http://schemas.microsoft.com/office/drawing/2014/main" val="3177466672"/>
                    </a:ext>
                  </a:extLst>
                </a:gridCol>
                <a:gridCol w="208280">
                  <a:extLst>
                    <a:ext uri="{9D8B030D-6E8A-4147-A177-3AD203B41FA5}">
                      <a16:colId xmlns:a16="http://schemas.microsoft.com/office/drawing/2014/main" val="3957837693"/>
                    </a:ext>
                  </a:extLst>
                </a:gridCol>
                <a:gridCol w="208280">
                  <a:extLst>
                    <a:ext uri="{9D8B030D-6E8A-4147-A177-3AD203B41FA5}">
                      <a16:colId xmlns:a16="http://schemas.microsoft.com/office/drawing/2014/main" val="2322950050"/>
                    </a:ext>
                  </a:extLst>
                </a:gridCol>
                <a:gridCol w="208280">
                  <a:extLst>
                    <a:ext uri="{9D8B030D-6E8A-4147-A177-3AD203B41FA5}">
                      <a16:colId xmlns:a16="http://schemas.microsoft.com/office/drawing/2014/main" val="2597636147"/>
                    </a:ext>
                  </a:extLst>
                </a:gridCol>
                <a:gridCol w="208280">
                  <a:extLst>
                    <a:ext uri="{9D8B030D-6E8A-4147-A177-3AD203B41FA5}">
                      <a16:colId xmlns:a16="http://schemas.microsoft.com/office/drawing/2014/main" val="3654558482"/>
                    </a:ext>
                  </a:extLst>
                </a:gridCol>
                <a:gridCol w="208280">
                  <a:extLst>
                    <a:ext uri="{9D8B030D-6E8A-4147-A177-3AD203B41FA5}">
                      <a16:colId xmlns:a16="http://schemas.microsoft.com/office/drawing/2014/main" val="2182179272"/>
                    </a:ext>
                  </a:extLst>
                </a:gridCol>
                <a:gridCol w="208280">
                  <a:extLst>
                    <a:ext uri="{9D8B030D-6E8A-4147-A177-3AD203B41FA5}">
                      <a16:colId xmlns:a16="http://schemas.microsoft.com/office/drawing/2014/main" val="4278317329"/>
                    </a:ext>
                  </a:extLst>
                </a:gridCol>
                <a:gridCol w="208280">
                  <a:extLst>
                    <a:ext uri="{9D8B030D-6E8A-4147-A177-3AD203B41FA5}">
                      <a16:colId xmlns:a16="http://schemas.microsoft.com/office/drawing/2014/main" val="4132796992"/>
                    </a:ext>
                  </a:extLst>
                </a:gridCol>
                <a:gridCol w="208280">
                  <a:extLst>
                    <a:ext uri="{9D8B030D-6E8A-4147-A177-3AD203B41FA5}">
                      <a16:colId xmlns:a16="http://schemas.microsoft.com/office/drawing/2014/main" val="3983732741"/>
                    </a:ext>
                  </a:extLst>
                </a:gridCol>
                <a:gridCol w="208280">
                  <a:extLst>
                    <a:ext uri="{9D8B030D-6E8A-4147-A177-3AD203B41FA5}">
                      <a16:colId xmlns:a16="http://schemas.microsoft.com/office/drawing/2014/main" val="2230248634"/>
                    </a:ext>
                  </a:extLst>
                </a:gridCol>
                <a:gridCol w="208280">
                  <a:extLst>
                    <a:ext uri="{9D8B030D-6E8A-4147-A177-3AD203B41FA5}">
                      <a16:colId xmlns:a16="http://schemas.microsoft.com/office/drawing/2014/main" val="322552168"/>
                    </a:ext>
                  </a:extLst>
                </a:gridCol>
                <a:gridCol w="208280">
                  <a:extLst>
                    <a:ext uri="{9D8B030D-6E8A-4147-A177-3AD203B41FA5}">
                      <a16:colId xmlns:a16="http://schemas.microsoft.com/office/drawing/2014/main" val="3059163356"/>
                    </a:ext>
                  </a:extLst>
                </a:gridCol>
                <a:gridCol w="208280">
                  <a:extLst>
                    <a:ext uri="{9D8B030D-6E8A-4147-A177-3AD203B41FA5}">
                      <a16:colId xmlns:a16="http://schemas.microsoft.com/office/drawing/2014/main" val="1516574768"/>
                    </a:ext>
                  </a:extLst>
                </a:gridCol>
                <a:gridCol w="208280">
                  <a:extLst>
                    <a:ext uri="{9D8B030D-6E8A-4147-A177-3AD203B41FA5}">
                      <a16:colId xmlns:a16="http://schemas.microsoft.com/office/drawing/2014/main" val="2491628789"/>
                    </a:ext>
                  </a:extLst>
                </a:gridCol>
                <a:gridCol w="208280">
                  <a:extLst>
                    <a:ext uri="{9D8B030D-6E8A-4147-A177-3AD203B41FA5}">
                      <a16:colId xmlns:a16="http://schemas.microsoft.com/office/drawing/2014/main" val="3648691710"/>
                    </a:ext>
                  </a:extLst>
                </a:gridCol>
                <a:gridCol w="208280">
                  <a:extLst>
                    <a:ext uri="{9D8B030D-6E8A-4147-A177-3AD203B41FA5}">
                      <a16:colId xmlns:a16="http://schemas.microsoft.com/office/drawing/2014/main" val="2912077203"/>
                    </a:ext>
                  </a:extLst>
                </a:gridCol>
                <a:gridCol w="208280">
                  <a:extLst>
                    <a:ext uri="{9D8B030D-6E8A-4147-A177-3AD203B41FA5}">
                      <a16:colId xmlns:a16="http://schemas.microsoft.com/office/drawing/2014/main" val="1747900411"/>
                    </a:ext>
                  </a:extLst>
                </a:gridCol>
                <a:gridCol w="208280">
                  <a:extLst>
                    <a:ext uri="{9D8B030D-6E8A-4147-A177-3AD203B41FA5}">
                      <a16:colId xmlns:a16="http://schemas.microsoft.com/office/drawing/2014/main" val="1733037965"/>
                    </a:ext>
                  </a:extLst>
                </a:gridCol>
                <a:gridCol w="208280">
                  <a:extLst>
                    <a:ext uri="{9D8B030D-6E8A-4147-A177-3AD203B41FA5}">
                      <a16:colId xmlns:a16="http://schemas.microsoft.com/office/drawing/2014/main" val="264760132"/>
                    </a:ext>
                  </a:extLst>
                </a:gridCol>
                <a:gridCol w="208280">
                  <a:extLst>
                    <a:ext uri="{9D8B030D-6E8A-4147-A177-3AD203B41FA5}">
                      <a16:colId xmlns:a16="http://schemas.microsoft.com/office/drawing/2014/main" val="383584447"/>
                    </a:ext>
                  </a:extLst>
                </a:gridCol>
                <a:gridCol w="208280">
                  <a:extLst>
                    <a:ext uri="{9D8B030D-6E8A-4147-A177-3AD203B41FA5}">
                      <a16:colId xmlns:a16="http://schemas.microsoft.com/office/drawing/2014/main" val="2713285545"/>
                    </a:ext>
                  </a:extLst>
                </a:gridCol>
                <a:gridCol w="208280">
                  <a:extLst>
                    <a:ext uri="{9D8B030D-6E8A-4147-A177-3AD203B41FA5}">
                      <a16:colId xmlns:a16="http://schemas.microsoft.com/office/drawing/2014/main" val="1844631216"/>
                    </a:ext>
                  </a:extLst>
                </a:gridCol>
                <a:gridCol w="208280">
                  <a:extLst>
                    <a:ext uri="{9D8B030D-6E8A-4147-A177-3AD203B41FA5}">
                      <a16:colId xmlns:a16="http://schemas.microsoft.com/office/drawing/2014/main" val="3422142989"/>
                    </a:ext>
                  </a:extLst>
                </a:gridCol>
                <a:gridCol w="208280">
                  <a:extLst>
                    <a:ext uri="{9D8B030D-6E8A-4147-A177-3AD203B41FA5}">
                      <a16:colId xmlns:a16="http://schemas.microsoft.com/office/drawing/2014/main" val="1254904789"/>
                    </a:ext>
                  </a:extLst>
                </a:gridCol>
                <a:gridCol w="208280">
                  <a:extLst>
                    <a:ext uri="{9D8B030D-6E8A-4147-A177-3AD203B41FA5}">
                      <a16:colId xmlns:a16="http://schemas.microsoft.com/office/drawing/2014/main" val="1468847389"/>
                    </a:ext>
                  </a:extLst>
                </a:gridCol>
                <a:gridCol w="208280">
                  <a:extLst>
                    <a:ext uri="{9D8B030D-6E8A-4147-A177-3AD203B41FA5}">
                      <a16:colId xmlns:a16="http://schemas.microsoft.com/office/drawing/2014/main" val="261216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7167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20:06:41 </a:t>
                      </a:r>
                      <a:r>
                        <a:rPr kumimoji="0" lang="vi-VN" sz="1000" b="0" i="0" u="none" strike="noStrike" kern="1200" cap="none" spc="0" normalizeH="0" baseline="0" noProof="0">
                          <a:ln>
                            <a:noFill/>
                          </a:ln>
                          <a:solidFill>
                            <a:prstClr val="black"/>
                          </a:solidFill>
                          <a:effectLst/>
                          <a:uLnTx/>
                          <a:uFillTx/>
                          <a:latin typeface="+mn-lt"/>
                          <a:ea typeface="+mn-ea"/>
                          <a:cs typeface="+mn-cs"/>
                        </a:rPr>
                        <a:t> 
 Đám cưới của một trong những tay chơi khét tiếng showbiz Việt, không ngạc nhiên khi có hàng trăm nghệ sĩ trong và ngoài nước nô nức tới dự tiệc vui xa hoa của cặp đôi Cường-Trang 🥰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https://external.xx.fbcdn.net/safe_image.php?d=AQCOO5JRUQl6jxKu&amp;w=275&amp;h=275&amp;url=https%3A%2F%2F2sao.vietnamnetjsc.vn%2Fimages%2F2019%2F07%2F28%2F19%2F38%2Fdam-cuoi-cuong-do-la-ava-2.jpg&amp;cfs=1&amp;sx=18&amp;sy=0&amp;sw=275&amp;sh=275&amp;_nc_hash=AQDW5U0pZ2ReKtdN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2679019"/>
                  </a:ext>
                </a:extLst>
              </a:tr>
            </a:tbl>
          </a:graphicData>
        </a:graphic>
      </p:graphicFrame>
      <p:sp>
        <p:nvSpPr>
          <p:cNvPr id="4" name="Text Placeholder 3">
            <a:extLst>
              <a:ext uri="{FF2B5EF4-FFF2-40B4-BE49-F238E27FC236}">
                <a16:creationId xmlns:a16="http://schemas.microsoft.com/office/drawing/2014/main" id="{2035429C-E28A-4E29-AF79-736AD754703C}"/>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354840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B14F5-9F7F-4F29-A4FB-62CC27F41A13}"/>
              </a:ext>
            </a:extLst>
          </p:cNvPr>
          <p:cNvSpPr>
            <a:spLocks noGrp="1"/>
          </p:cNvSpPr>
          <p:nvPr>
            <p:ph type="title"/>
          </p:nvPr>
        </p:nvSpPr>
        <p:spPr/>
        <p:txBody>
          <a:bodyPr/>
          <a:lstStyle/>
          <a:p>
            <a:r>
              <a:rPr lang="en-US"/>
              <a:t>Facebook Own Posts Table | Thính - 25 of 26</a:t>
            </a:r>
          </a:p>
        </p:txBody>
      </p:sp>
      <p:graphicFrame>
        <p:nvGraphicFramePr>
          <p:cNvPr id="5" name="Table Placeholder 4">
            <a:extLst>
              <a:ext uri="{FF2B5EF4-FFF2-40B4-BE49-F238E27FC236}">
                <a16:creationId xmlns:a16="http://schemas.microsoft.com/office/drawing/2014/main" id="{53221D93-990D-4B6D-9A82-657A859FAA41}"/>
              </a:ext>
            </a:extLst>
          </p:cNvPr>
          <p:cNvGraphicFramePr>
            <a:graphicFrameLocks noGrp="1"/>
          </p:cNvGraphicFramePr>
          <p:nvPr>
            <p:ph type="tbl" sz="quarter" idx="13"/>
            <p:extLst>
              <p:ext uri="{D42A27DB-BD31-4B8C-83A1-F6EECF244321}">
                <p14:modId xmlns:p14="http://schemas.microsoft.com/office/powerpoint/2010/main" val="102552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53668211"/>
                    </a:ext>
                  </a:extLst>
                </a:gridCol>
                <a:gridCol w="905255">
                  <a:extLst>
                    <a:ext uri="{9D8B030D-6E8A-4147-A177-3AD203B41FA5}">
                      <a16:colId xmlns:a16="http://schemas.microsoft.com/office/drawing/2014/main" val="3444924026"/>
                    </a:ext>
                  </a:extLst>
                </a:gridCol>
                <a:gridCol w="246888">
                  <a:extLst>
                    <a:ext uri="{9D8B030D-6E8A-4147-A177-3AD203B41FA5}">
                      <a16:colId xmlns:a16="http://schemas.microsoft.com/office/drawing/2014/main" val="3194099305"/>
                    </a:ext>
                  </a:extLst>
                </a:gridCol>
                <a:gridCol w="208280">
                  <a:extLst>
                    <a:ext uri="{9D8B030D-6E8A-4147-A177-3AD203B41FA5}">
                      <a16:colId xmlns:a16="http://schemas.microsoft.com/office/drawing/2014/main" val="1496108604"/>
                    </a:ext>
                  </a:extLst>
                </a:gridCol>
                <a:gridCol w="208280">
                  <a:extLst>
                    <a:ext uri="{9D8B030D-6E8A-4147-A177-3AD203B41FA5}">
                      <a16:colId xmlns:a16="http://schemas.microsoft.com/office/drawing/2014/main" val="58189360"/>
                    </a:ext>
                  </a:extLst>
                </a:gridCol>
                <a:gridCol w="208280">
                  <a:extLst>
                    <a:ext uri="{9D8B030D-6E8A-4147-A177-3AD203B41FA5}">
                      <a16:colId xmlns:a16="http://schemas.microsoft.com/office/drawing/2014/main" val="3896677832"/>
                    </a:ext>
                  </a:extLst>
                </a:gridCol>
                <a:gridCol w="208280">
                  <a:extLst>
                    <a:ext uri="{9D8B030D-6E8A-4147-A177-3AD203B41FA5}">
                      <a16:colId xmlns:a16="http://schemas.microsoft.com/office/drawing/2014/main" val="1987494169"/>
                    </a:ext>
                  </a:extLst>
                </a:gridCol>
                <a:gridCol w="208280">
                  <a:extLst>
                    <a:ext uri="{9D8B030D-6E8A-4147-A177-3AD203B41FA5}">
                      <a16:colId xmlns:a16="http://schemas.microsoft.com/office/drawing/2014/main" val="2199834774"/>
                    </a:ext>
                  </a:extLst>
                </a:gridCol>
                <a:gridCol w="208280">
                  <a:extLst>
                    <a:ext uri="{9D8B030D-6E8A-4147-A177-3AD203B41FA5}">
                      <a16:colId xmlns:a16="http://schemas.microsoft.com/office/drawing/2014/main" val="2281292297"/>
                    </a:ext>
                  </a:extLst>
                </a:gridCol>
                <a:gridCol w="208280">
                  <a:extLst>
                    <a:ext uri="{9D8B030D-6E8A-4147-A177-3AD203B41FA5}">
                      <a16:colId xmlns:a16="http://schemas.microsoft.com/office/drawing/2014/main" val="2322727272"/>
                    </a:ext>
                  </a:extLst>
                </a:gridCol>
                <a:gridCol w="208280">
                  <a:extLst>
                    <a:ext uri="{9D8B030D-6E8A-4147-A177-3AD203B41FA5}">
                      <a16:colId xmlns:a16="http://schemas.microsoft.com/office/drawing/2014/main" val="1902616557"/>
                    </a:ext>
                  </a:extLst>
                </a:gridCol>
                <a:gridCol w="208280">
                  <a:extLst>
                    <a:ext uri="{9D8B030D-6E8A-4147-A177-3AD203B41FA5}">
                      <a16:colId xmlns:a16="http://schemas.microsoft.com/office/drawing/2014/main" val="3448487993"/>
                    </a:ext>
                  </a:extLst>
                </a:gridCol>
                <a:gridCol w="208280">
                  <a:extLst>
                    <a:ext uri="{9D8B030D-6E8A-4147-A177-3AD203B41FA5}">
                      <a16:colId xmlns:a16="http://schemas.microsoft.com/office/drawing/2014/main" val="3312421238"/>
                    </a:ext>
                  </a:extLst>
                </a:gridCol>
                <a:gridCol w="208280">
                  <a:extLst>
                    <a:ext uri="{9D8B030D-6E8A-4147-A177-3AD203B41FA5}">
                      <a16:colId xmlns:a16="http://schemas.microsoft.com/office/drawing/2014/main" val="652586296"/>
                    </a:ext>
                  </a:extLst>
                </a:gridCol>
                <a:gridCol w="208280">
                  <a:extLst>
                    <a:ext uri="{9D8B030D-6E8A-4147-A177-3AD203B41FA5}">
                      <a16:colId xmlns:a16="http://schemas.microsoft.com/office/drawing/2014/main" val="479826625"/>
                    </a:ext>
                  </a:extLst>
                </a:gridCol>
                <a:gridCol w="208280">
                  <a:extLst>
                    <a:ext uri="{9D8B030D-6E8A-4147-A177-3AD203B41FA5}">
                      <a16:colId xmlns:a16="http://schemas.microsoft.com/office/drawing/2014/main" val="2626393249"/>
                    </a:ext>
                  </a:extLst>
                </a:gridCol>
                <a:gridCol w="208280">
                  <a:extLst>
                    <a:ext uri="{9D8B030D-6E8A-4147-A177-3AD203B41FA5}">
                      <a16:colId xmlns:a16="http://schemas.microsoft.com/office/drawing/2014/main" val="3175415338"/>
                    </a:ext>
                  </a:extLst>
                </a:gridCol>
                <a:gridCol w="208280">
                  <a:extLst>
                    <a:ext uri="{9D8B030D-6E8A-4147-A177-3AD203B41FA5}">
                      <a16:colId xmlns:a16="http://schemas.microsoft.com/office/drawing/2014/main" val="1393502977"/>
                    </a:ext>
                  </a:extLst>
                </a:gridCol>
                <a:gridCol w="208280">
                  <a:extLst>
                    <a:ext uri="{9D8B030D-6E8A-4147-A177-3AD203B41FA5}">
                      <a16:colId xmlns:a16="http://schemas.microsoft.com/office/drawing/2014/main" val="3600292883"/>
                    </a:ext>
                  </a:extLst>
                </a:gridCol>
                <a:gridCol w="208280">
                  <a:extLst>
                    <a:ext uri="{9D8B030D-6E8A-4147-A177-3AD203B41FA5}">
                      <a16:colId xmlns:a16="http://schemas.microsoft.com/office/drawing/2014/main" val="208962251"/>
                    </a:ext>
                  </a:extLst>
                </a:gridCol>
                <a:gridCol w="208280">
                  <a:extLst>
                    <a:ext uri="{9D8B030D-6E8A-4147-A177-3AD203B41FA5}">
                      <a16:colId xmlns:a16="http://schemas.microsoft.com/office/drawing/2014/main" val="1170362212"/>
                    </a:ext>
                  </a:extLst>
                </a:gridCol>
                <a:gridCol w="208280">
                  <a:extLst>
                    <a:ext uri="{9D8B030D-6E8A-4147-A177-3AD203B41FA5}">
                      <a16:colId xmlns:a16="http://schemas.microsoft.com/office/drawing/2014/main" val="1948761117"/>
                    </a:ext>
                  </a:extLst>
                </a:gridCol>
                <a:gridCol w="208280">
                  <a:extLst>
                    <a:ext uri="{9D8B030D-6E8A-4147-A177-3AD203B41FA5}">
                      <a16:colId xmlns:a16="http://schemas.microsoft.com/office/drawing/2014/main" val="9292645"/>
                    </a:ext>
                  </a:extLst>
                </a:gridCol>
                <a:gridCol w="208280">
                  <a:extLst>
                    <a:ext uri="{9D8B030D-6E8A-4147-A177-3AD203B41FA5}">
                      <a16:colId xmlns:a16="http://schemas.microsoft.com/office/drawing/2014/main" val="2033062750"/>
                    </a:ext>
                  </a:extLst>
                </a:gridCol>
                <a:gridCol w="208280">
                  <a:extLst>
                    <a:ext uri="{9D8B030D-6E8A-4147-A177-3AD203B41FA5}">
                      <a16:colId xmlns:a16="http://schemas.microsoft.com/office/drawing/2014/main" val="3369768992"/>
                    </a:ext>
                  </a:extLst>
                </a:gridCol>
                <a:gridCol w="208280">
                  <a:extLst>
                    <a:ext uri="{9D8B030D-6E8A-4147-A177-3AD203B41FA5}">
                      <a16:colId xmlns:a16="http://schemas.microsoft.com/office/drawing/2014/main" val="3003971940"/>
                    </a:ext>
                  </a:extLst>
                </a:gridCol>
                <a:gridCol w="208280">
                  <a:extLst>
                    <a:ext uri="{9D8B030D-6E8A-4147-A177-3AD203B41FA5}">
                      <a16:colId xmlns:a16="http://schemas.microsoft.com/office/drawing/2014/main" val="2807276548"/>
                    </a:ext>
                  </a:extLst>
                </a:gridCol>
                <a:gridCol w="208280">
                  <a:extLst>
                    <a:ext uri="{9D8B030D-6E8A-4147-A177-3AD203B41FA5}">
                      <a16:colId xmlns:a16="http://schemas.microsoft.com/office/drawing/2014/main" val="4158181826"/>
                    </a:ext>
                  </a:extLst>
                </a:gridCol>
                <a:gridCol w="208280">
                  <a:extLst>
                    <a:ext uri="{9D8B030D-6E8A-4147-A177-3AD203B41FA5}">
                      <a16:colId xmlns:a16="http://schemas.microsoft.com/office/drawing/2014/main" val="3292841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9685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19:45:00 </a:t>
                      </a:r>
                      <a:r>
                        <a:rPr kumimoji="0" lang="vi-VN" sz="1000" b="0" i="0" u="none" strike="noStrike" kern="1200" cap="none" spc="0" normalizeH="0" baseline="0" noProof="0">
                          <a:ln>
                            <a:noFill/>
                          </a:ln>
                          <a:solidFill>
                            <a:prstClr val="black"/>
                          </a:solidFill>
                          <a:effectLst/>
                          <a:uLnTx/>
                          <a:uFillTx/>
                          <a:latin typeface="+mn-lt"/>
                          <a:ea typeface="+mn-ea"/>
                          <a:cs typeface="+mn-cs"/>
                        </a:rPr>
                        <a:t> 
 Quà cưới đặc biệt lại cực "có tâm" đến từ H'hen Niê thế này quả thực là một điều cực ý nghĩa và may mắn &lt;3 
#đẹp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https://external.xx.fbcdn.net/safe_image.php?d=AQC_4cttqON61lRk&amp;w=275&amp;h=275&amp;url=https%3A%2F%2F2sao.vietnamnetjsc.vn%2Fimages%2F2019%2F07%2F28%2F02%2F58%2Fh-hen-nie-ava-1.jpg&amp;cfs=1&amp;sx=213&amp;sy=0&amp;sw=275&amp;sh=275&amp;_nc_hash=AQDhe2eMC0aEQsU3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326150"/>
                  </a:ext>
                </a:extLst>
              </a:tr>
            </a:tbl>
          </a:graphicData>
        </a:graphic>
      </p:graphicFrame>
      <p:sp>
        <p:nvSpPr>
          <p:cNvPr id="4" name="Text Placeholder 3">
            <a:extLst>
              <a:ext uri="{FF2B5EF4-FFF2-40B4-BE49-F238E27FC236}">
                <a16:creationId xmlns:a16="http://schemas.microsoft.com/office/drawing/2014/main" id="{0FADEFCB-AA20-4D81-83C8-B9D842B87B8F}"/>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710049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B6038-03CA-4B36-A9D2-38A1D3A0C874}"/>
              </a:ext>
            </a:extLst>
          </p:cNvPr>
          <p:cNvSpPr>
            <a:spLocks noGrp="1"/>
          </p:cNvSpPr>
          <p:nvPr>
            <p:ph type="title"/>
          </p:nvPr>
        </p:nvSpPr>
        <p:spPr/>
        <p:txBody>
          <a:bodyPr/>
          <a:lstStyle/>
          <a:p>
            <a:r>
              <a:rPr lang="en-US"/>
              <a:t>Facebook Own Posts Table | Thính - 26 of 26</a:t>
            </a:r>
          </a:p>
        </p:txBody>
      </p:sp>
      <p:graphicFrame>
        <p:nvGraphicFramePr>
          <p:cNvPr id="5" name="Table Placeholder 4">
            <a:extLst>
              <a:ext uri="{FF2B5EF4-FFF2-40B4-BE49-F238E27FC236}">
                <a16:creationId xmlns:a16="http://schemas.microsoft.com/office/drawing/2014/main" id="{D3D97B62-DD74-4424-B60D-9CF5AB18AB0D}"/>
              </a:ext>
            </a:extLst>
          </p:cNvPr>
          <p:cNvGraphicFramePr>
            <a:graphicFrameLocks noGrp="1"/>
          </p:cNvGraphicFramePr>
          <p:nvPr>
            <p:ph type="tbl" sz="quarter" idx="13"/>
            <p:extLst>
              <p:ext uri="{D42A27DB-BD31-4B8C-83A1-F6EECF244321}">
                <p14:modId xmlns:p14="http://schemas.microsoft.com/office/powerpoint/2010/main" val="169589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8106231"/>
                    </a:ext>
                  </a:extLst>
                </a:gridCol>
                <a:gridCol w="905255">
                  <a:extLst>
                    <a:ext uri="{9D8B030D-6E8A-4147-A177-3AD203B41FA5}">
                      <a16:colId xmlns:a16="http://schemas.microsoft.com/office/drawing/2014/main" val="3561412066"/>
                    </a:ext>
                  </a:extLst>
                </a:gridCol>
                <a:gridCol w="246888">
                  <a:extLst>
                    <a:ext uri="{9D8B030D-6E8A-4147-A177-3AD203B41FA5}">
                      <a16:colId xmlns:a16="http://schemas.microsoft.com/office/drawing/2014/main" val="3207480448"/>
                    </a:ext>
                  </a:extLst>
                </a:gridCol>
                <a:gridCol w="208280">
                  <a:extLst>
                    <a:ext uri="{9D8B030D-6E8A-4147-A177-3AD203B41FA5}">
                      <a16:colId xmlns:a16="http://schemas.microsoft.com/office/drawing/2014/main" val="3857357850"/>
                    </a:ext>
                  </a:extLst>
                </a:gridCol>
                <a:gridCol w="208280">
                  <a:extLst>
                    <a:ext uri="{9D8B030D-6E8A-4147-A177-3AD203B41FA5}">
                      <a16:colId xmlns:a16="http://schemas.microsoft.com/office/drawing/2014/main" val="1655628147"/>
                    </a:ext>
                  </a:extLst>
                </a:gridCol>
                <a:gridCol w="208280">
                  <a:extLst>
                    <a:ext uri="{9D8B030D-6E8A-4147-A177-3AD203B41FA5}">
                      <a16:colId xmlns:a16="http://schemas.microsoft.com/office/drawing/2014/main" val="545148365"/>
                    </a:ext>
                  </a:extLst>
                </a:gridCol>
                <a:gridCol w="208280">
                  <a:extLst>
                    <a:ext uri="{9D8B030D-6E8A-4147-A177-3AD203B41FA5}">
                      <a16:colId xmlns:a16="http://schemas.microsoft.com/office/drawing/2014/main" val="710534644"/>
                    </a:ext>
                  </a:extLst>
                </a:gridCol>
                <a:gridCol w="208280">
                  <a:extLst>
                    <a:ext uri="{9D8B030D-6E8A-4147-A177-3AD203B41FA5}">
                      <a16:colId xmlns:a16="http://schemas.microsoft.com/office/drawing/2014/main" val="294446824"/>
                    </a:ext>
                  </a:extLst>
                </a:gridCol>
                <a:gridCol w="208280">
                  <a:extLst>
                    <a:ext uri="{9D8B030D-6E8A-4147-A177-3AD203B41FA5}">
                      <a16:colId xmlns:a16="http://schemas.microsoft.com/office/drawing/2014/main" val="328307103"/>
                    </a:ext>
                  </a:extLst>
                </a:gridCol>
                <a:gridCol w="208280">
                  <a:extLst>
                    <a:ext uri="{9D8B030D-6E8A-4147-A177-3AD203B41FA5}">
                      <a16:colId xmlns:a16="http://schemas.microsoft.com/office/drawing/2014/main" val="1657701099"/>
                    </a:ext>
                  </a:extLst>
                </a:gridCol>
                <a:gridCol w="208280">
                  <a:extLst>
                    <a:ext uri="{9D8B030D-6E8A-4147-A177-3AD203B41FA5}">
                      <a16:colId xmlns:a16="http://schemas.microsoft.com/office/drawing/2014/main" val="2483189511"/>
                    </a:ext>
                  </a:extLst>
                </a:gridCol>
                <a:gridCol w="208280">
                  <a:extLst>
                    <a:ext uri="{9D8B030D-6E8A-4147-A177-3AD203B41FA5}">
                      <a16:colId xmlns:a16="http://schemas.microsoft.com/office/drawing/2014/main" val="2093103771"/>
                    </a:ext>
                  </a:extLst>
                </a:gridCol>
                <a:gridCol w="208280">
                  <a:extLst>
                    <a:ext uri="{9D8B030D-6E8A-4147-A177-3AD203B41FA5}">
                      <a16:colId xmlns:a16="http://schemas.microsoft.com/office/drawing/2014/main" val="1689347971"/>
                    </a:ext>
                  </a:extLst>
                </a:gridCol>
                <a:gridCol w="208280">
                  <a:extLst>
                    <a:ext uri="{9D8B030D-6E8A-4147-A177-3AD203B41FA5}">
                      <a16:colId xmlns:a16="http://schemas.microsoft.com/office/drawing/2014/main" val="3323257868"/>
                    </a:ext>
                  </a:extLst>
                </a:gridCol>
                <a:gridCol w="208280">
                  <a:extLst>
                    <a:ext uri="{9D8B030D-6E8A-4147-A177-3AD203B41FA5}">
                      <a16:colId xmlns:a16="http://schemas.microsoft.com/office/drawing/2014/main" val="767172993"/>
                    </a:ext>
                  </a:extLst>
                </a:gridCol>
                <a:gridCol w="208280">
                  <a:extLst>
                    <a:ext uri="{9D8B030D-6E8A-4147-A177-3AD203B41FA5}">
                      <a16:colId xmlns:a16="http://schemas.microsoft.com/office/drawing/2014/main" val="4229950674"/>
                    </a:ext>
                  </a:extLst>
                </a:gridCol>
                <a:gridCol w="208280">
                  <a:extLst>
                    <a:ext uri="{9D8B030D-6E8A-4147-A177-3AD203B41FA5}">
                      <a16:colId xmlns:a16="http://schemas.microsoft.com/office/drawing/2014/main" val="2612104541"/>
                    </a:ext>
                  </a:extLst>
                </a:gridCol>
                <a:gridCol w="208280">
                  <a:extLst>
                    <a:ext uri="{9D8B030D-6E8A-4147-A177-3AD203B41FA5}">
                      <a16:colId xmlns:a16="http://schemas.microsoft.com/office/drawing/2014/main" val="2035038385"/>
                    </a:ext>
                  </a:extLst>
                </a:gridCol>
                <a:gridCol w="208280">
                  <a:extLst>
                    <a:ext uri="{9D8B030D-6E8A-4147-A177-3AD203B41FA5}">
                      <a16:colId xmlns:a16="http://schemas.microsoft.com/office/drawing/2014/main" val="2035859762"/>
                    </a:ext>
                  </a:extLst>
                </a:gridCol>
                <a:gridCol w="208280">
                  <a:extLst>
                    <a:ext uri="{9D8B030D-6E8A-4147-A177-3AD203B41FA5}">
                      <a16:colId xmlns:a16="http://schemas.microsoft.com/office/drawing/2014/main" val="3162745059"/>
                    </a:ext>
                  </a:extLst>
                </a:gridCol>
                <a:gridCol w="208280">
                  <a:extLst>
                    <a:ext uri="{9D8B030D-6E8A-4147-A177-3AD203B41FA5}">
                      <a16:colId xmlns:a16="http://schemas.microsoft.com/office/drawing/2014/main" val="1780300834"/>
                    </a:ext>
                  </a:extLst>
                </a:gridCol>
                <a:gridCol w="208280">
                  <a:extLst>
                    <a:ext uri="{9D8B030D-6E8A-4147-A177-3AD203B41FA5}">
                      <a16:colId xmlns:a16="http://schemas.microsoft.com/office/drawing/2014/main" val="399603501"/>
                    </a:ext>
                  </a:extLst>
                </a:gridCol>
                <a:gridCol w="208280">
                  <a:extLst>
                    <a:ext uri="{9D8B030D-6E8A-4147-A177-3AD203B41FA5}">
                      <a16:colId xmlns:a16="http://schemas.microsoft.com/office/drawing/2014/main" val="1647373136"/>
                    </a:ext>
                  </a:extLst>
                </a:gridCol>
                <a:gridCol w="208280">
                  <a:extLst>
                    <a:ext uri="{9D8B030D-6E8A-4147-A177-3AD203B41FA5}">
                      <a16:colId xmlns:a16="http://schemas.microsoft.com/office/drawing/2014/main" val="1821675753"/>
                    </a:ext>
                  </a:extLst>
                </a:gridCol>
                <a:gridCol w="208280">
                  <a:extLst>
                    <a:ext uri="{9D8B030D-6E8A-4147-A177-3AD203B41FA5}">
                      <a16:colId xmlns:a16="http://schemas.microsoft.com/office/drawing/2014/main" val="515613742"/>
                    </a:ext>
                  </a:extLst>
                </a:gridCol>
                <a:gridCol w="208280">
                  <a:extLst>
                    <a:ext uri="{9D8B030D-6E8A-4147-A177-3AD203B41FA5}">
                      <a16:colId xmlns:a16="http://schemas.microsoft.com/office/drawing/2014/main" val="2008711495"/>
                    </a:ext>
                  </a:extLst>
                </a:gridCol>
                <a:gridCol w="208280">
                  <a:extLst>
                    <a:ext uri="{9D8B030D-6E8A-4147-A177-3AD203B41FA5}">
                      <a16:colId xmlns:a16="http://schemas.microsoft.com/office/drawing/2014/main" val="445536973"/>
                    </a:ext>
                  </a:extLst>
                </a:gridCol>
                <a:gridCol w="208280">
                  <a:extLst>
                    <a:ext uri="{9D8B030D-6E8A-4147-A177-3AD203B41FA5}">
                      <a16:colId xmlns:a16="http://schemas.microsoft.com/office/drawing/2014/main" val="2958937385"/>
                    </a:ext>
                  </a:extLst>
                </a:gridCol>
                <a:gridCol w="208280">
                  <a:extLst>
                    <a:ext uri="{9D8B030D-6E8A-4147-A177-3AD203B41FA5}">
                      <a16:colId xmlns:a16="http://schemas.microsoft.com/office/drawing/2014/main" val="27144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1590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Thính - 2019-07-28 19:30:00 </a:t>
                      </a:r>
                      <a:r>
                        <a:rPr kumimoji="0" lang="vi-VN" sz="1000" b="0" i="0" u="none" strike="noStrike" kern="1200" cap="none" spc="0" normalizeH="0" baseline="0" noProof="0">
                          <a:ln>
                            <a:noFill/>
                          </a:ln>
                          <a:solidFill>
                            <a:prstClr val="black"/>
                          </a:solidFill>
                          <a:effectLst/>
                          <a:uLnTx/>
                          <a:uFillTx/>
                          <a:latin typeface="+mn-lt"/>
                          <a:ea typeface="+mn-ea"/>
                          <a:cs typeface="+mn-cs"/>
                        </a:rPr>
                        <a:t> 
 Con người ta thật kỳ lạ, khi chưa có danh phận thì tìm mọi cách để đạt được, rồi khi hào quang vây quanh lại tìm cách trốn chạy 🤔
#nhạc #hươngtràm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https://external.xx.fbcdn.net/safe_image.php?d=AQDeHr9DaUiN19bT&amp;w=275&amp;h=275&amp;url=https%3A%2F%2F2sao.vietnamnetjsc.vn%2Fimages%2F2019%2F07%2F28%2F10%2F09%2Fhuong-tram-ava1.jpg&amp;cfs=1&amp;sx=70&amp;sy=0&amp;sw=275&amp;sh=275&amp;_nc_hash=AQC0LBoYOhSVrUJ4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07/29/2019 07:15:19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9326687"/>
                  </a:ext>
                </a:extLst>
              </a:tr>
            </a:tbl>
          </a:graphicData>
        </a:graphic>
      </p:graphicFrame>
      <p:sp>
        <p:nvSpPr>
          <p:cNvPr id="4" name="Text Placeholder 3">
            <a:extLst>
              <a:ext uri="{FF2B5EF4-FFF2-40B4-BE49-F238E27FC236}">
                <a16:creationId xmlns:a16="http://schemas.microsoft.com/office/drawing/2014/main" id="{FEA71D49-DF51-40F9-A8F3-0445B4CB5AAC}"/>
              </a:ext>
            </a:extLst>
          </p:cNvPr>
          <p:cNvSpPr>
            <a:spLocks noGrp="1"/>
          </p:cNvSpPr>
          <p:nvPr>
            <p:ph type="body" sz="quarter" idx="14"/>
          </p:nvPr>
        </p:nvSpPr>
        <p:spPr/>
        <p:txBody>
          <a:bodyPr/>
          <a:lstStyle/>
          <a:p>
            <a:r>
              <a:rPr lang="en-US"/>
              <a:t>07/22/2019 - 07/29/2019</a:t>
            </a:r>
          </a:p>
        </p:txBody>
      </p:sp>
    </p:spTree>
    <p:extLst>
      <p:ext uri="{BB962C8B-B14F-4D97-AF65-F5344CB8AC3E}">
        <p14:creationId xmlns:p14="http://schemas.microsoft.com/office/powerpoint/2010/main" val="3313122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4124</Words>
  <Application>Microsoft Office PowerPoint</Application>
  <PresentationFormat>On-screen Show (4:3)</PresentationFormat>
  <Paragraphs>1533</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Own Post Table</vt:lpstr>
      <vt:lpstr>Facebook Own Posts Table | Thính - 1 of 26</vt:lpstr>
      <vt:lpstr>Facebook Own Posts Table | Thính - 2 of 26</vt:lpstr>
      <vt:lpstr>Facebook Own Posts Table | Thính - 3 of 26</vt:lpstr>
      <vt:lpstr>Facebook Own Posts Table | Thính - 4 of 26</vt:lpstr>
      <vt:lpstr>Facebook Own Posts Table | Thính - 5 of 26</vt:lpstr>
      <vt:lpstr>Facebook Own Posts Table | Thính - 6 of 26</vt:lpstr>
      <vt:lpstr>Facebook Own Posts Table | Thính - 7 of 26</vt:lpstr>
      <vt:lpstr>Facebook Own Posts Table | Thính - 8 of 26</vt:lpstr>
      <vt:lpstr>Facebook Own Posts Table | Thính - 9 of 26</vt:lpstr>
      <vt:lpstr>Facebook Own Posts Table | Thính - 10 of 26</vt:lpstr>
      <vt:lpstr>Facebook Own Posts Table | Thính - 11 of 26</vt:lpstr>
      <vt:lpstr>Facebook Own Posts Table | Thính - 12 of 26</vt:lpstr>
      <vt:lpstr>Facebook Own Posts Table | Thính - 13 of 26</vt:lpstr>
      <vt:lpstr>Facebook Own Posts Table | Thính - 14 of 26</vt:lpstr>
      <vt:lpstr>Facebook Own Posts Table | Thính - 15 of 26</vt:lpstr>
      <vt:lpstr>Facebook Own Posts Table | Thính - 16 of 26</vt:lpstr>
      <vt:lpstr>Facebook Own Posts Table | Thính - 17 of 26</vt:lpstr>
      <vt:lpstr>Facebook Own Posts Table | Thính - 18 of 26</vt:lpstr>
      <vt:lpstr>Facebook Own Posts Table | Thính - 19 of 26</vt:lpstr>
      <vt:lpstr>Facebook Own Posts Table | Thính - 20 of 26</vt:lpstr>
      <vt:lpstr>Facebook Own Posts Table | Thính - 21 of 26</vt:lpstr>
      <vt:lpstr>Facebook Own Posts Table | Thính - 22 of 26</vt:lpstr>
      <vt:lpstr>Facebook Own Posts Table | Thính - 23 of 26</vt:lpstr>
      <vt:lpstr>Facebook Own Posts Table | Thính - 24 of 26</vt:lpstr>
      <vt:lpstr>Facebook Own Posts Table | Thính - 25 of 26</vt:lpstr>
      <vt:lpstr>Facebook Own Posts Table | Thính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 Table</dc:title>
  <dc:creator>Frederik Peiniger</dc:creator>
  <cp:lastModifiedBy>Frederik Peiniger</cp:lastModifiedBy>
  <cp:revision>1</cp:revision>
  <dcterms:created xsi:type="dcterms:W3CDTF">2019-07-29T04:33:42Z</dcterms:created>
  <dcterms:modified xsi:type="dcterms:W3CDTF">2019-07-29T04:35:20Z</dcterms:modified>
</cp:coreProperties>
</file>