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451BC-6C48-4DAC-A28F-572B0AB32FD8}"/>
              </a:ext>
            </a:extLst>
          </p:cNvPr>
          <p:cNvSpPr>
            <a:spLocks noGrp="1"/>
          </p:cNvSpPr>
          <p:nvPr>
            <p:ph type="ctrTitle"/>
          </p:nvPr>
        </p:nvSpPr>
        <p:spPr/>
        <p:txBody>
          <a:bodyPr/>
          <a:lstStyle/>
          <a:p>
            <a:r>
              <a:rPr lang="en-US"/>
              <a:t>Own Post Table</a:t>
            </a:r>
          </a:p>
        </p:txBody>
      </p:sp>
      <p:sp>
        <p:nvSpPr>
          <p:cNvPr id="3" name="Subtitle 2">
            <a:extLst>
              <a:ext uri="{FF2B5EF4-FFF2-40B4-BE49-F238E27FC236}">
                <a16:creationId xmlns:a16="http://schemas.microsoft.com/office/drawing/2014/main" id="{842B2BCB-F407-4BF9-9114-DA6EB80C42B0}"/>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187806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DB03E-347F-4ECD-B618-8229BB43472E}"/>
              </a:ext>
            </a:extLst>
          </p:cNvPr>
          <p:cNvSpPr>
            <a:spLocks noGrp="1"/>
          </p:cNvSpPr>
          <p:nvPr>
            <p:ph type="title"/>
          </p:nvPr>
        </p:nvSpPr>
        <p:spPr/>
        <p:txBody>
          <a:bodyPr/>
          <a:lstStyle/>
          <a:p>
            <a:r>
              <a:rPr lang="en-US"/>
              <a:t>Facebook Own Posts Table | YOLO - 1 of 21</a:t>
            </a:r>
          </a:p>
        </p:txBody>
      </p:sp>
      <p:graphicFrame>
        <p:nvGraphicFramePr>
          <p:cNvPr id="5" name="Table Placeholder 4">
            <a:extLst>
              <a:ext uri="{FF2B5EF4-FFF2-40B4-BE49-F238E27FC236}">
                <a16:creationId xmlns:a16="http://schemas.microsoft.com/office/drawing/2014/main" id="{0FA76EB8-E887-462E-B1DF-B5FBACAFF1B1}"/>
              </a:ext>
            </a:extLst>
          </p:cNvPr>
          <p:cNvGraphicFramePr>
            <a:graphicFrameLocks noGrp="1"/>
          </p:cNvGraphicFramePr>
          <p:nvPr>
            <p:ph type="tbl" sz="quarter" idx="13"/>
            <p:extLst>
              <p:ext uri="{D42A27DB-BD31-4B8C-83A1-F6EECF244321}">
                <p14:modId xmlns:p14="http://schemas.microsoft.com/office/powerpoint/2010/main" val="365428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84036492"/>
                    </a:ext>
                  </a:extLst>
                </a:gridCol>
                <a:gridCol w="905255">
                  <a:extLst>
                    <a:ext uri="{9D8B030D-6E8A-4147-A177-3AD203B41FA5}">
                      <a16:colId xmlns:a16="http://schemas.microsoft.com/office/drawing/2014/main" val="758233713"/>
                    </a:ext>
                  </a:extLst>
                </a:gridCol>
                <a:gridCol w="246888">
                  <a:extLst>
                    <a:ext uri="{9D8B030D-6E8A-4147-A177-3AD203B41FA5}">
                      <a16:colId xmlns:a16="http://schemas.microsoft.com/office/drawing/2014/main" val="1173278140"/>
                    </a:ext>
                  </a:extLst>
                </a:gridCol>
                <a:gridCol w="208280">
                  <a:extLst>
                    <a:ext uri="{9D8B030D-6E8A-4147-A177-3AD203B41FA5}">
                      <a16:colId xmlns:a16="http://schemas.microsoft.com/office/drawing/2014/main" val="3618930341"/>
                    </a:ext>
                  </a:extLst>
                </a:gridCol>
                <a:gridCol w="208280">
                  <a:extLst>
                    <a:ext uri="{9D8B030D-6E8A-4147-A177-3AD203B41FA5}">
                      <a16:colId xmlns:a16="http://schemas.microsoft.com/office/drawing/2014/main" val="1823711573"/>
                    </a:ext>
                  </a:extLst>
                </a:gridCol>
                <a:gridCol w="208280">
                  <a:extLst>
                    <a:ext uri="{9D8B030D-6E8A-4147-A177-3AD203B41FA5}">
                      <a16:colId xmlns:a16="http://schemas.microsoft.com/office/drawing/2014/main" val="1927833499"/>
                    </a:ext>
                  </a:extLst>
                </a:gridCol>
                <a:gridCol w="208280">
                  <a:extLst>
                    <a:ext uri="{9D8B030D-6E8A-4147-A177-3AD203B41FA5}">
                      <a16:colId xmlns:a16="http://schemas.microsoft.com/office/drawing/2014/main" val="171166684"/>
                    </a:ext>
                  </a:extLst>
                </a:gridCol>
                <a:gridCol w="208280">
                  <a:extLst>
                    <a:ext uri="{9D8B030D-6E8A-4147-A177-3AD203B41FA5}">
                      <a16:colId xmlns:a16="http://schemas.microsoft.com/office/drawing/2014/main" val="3316600301"/>
                    </a:ext>
                  </a:extLst>
                </a:gridCol>
                <a:gridCol w="208280">
                  <a:extLst>
                    <a:ext uri="{9D8B030D-6E8A-4147-A177-3AD203B41FA5}">
                      <a16:colId xmlns:a16="http://schemas.microsoft.com/office/drawing/2014/main" val="3216729031"/>
                    </a:ext>
                  </a:extLst>
                </a:gridCol>
                <a:gridCol w="208280">
                  <a:extLst>
                    <a:ext uri="{9D8B030D-6E8A-4147-A177-3AD203B41FA5}">
                      <a16:colId xmlns:a16="http://schemas.microsoft.com/office/drawing/2014/main" val="3492787926"/>
                    </a:ext>
                  </a:extLst>
                </a:gridCol>
                <a:gridCol w="208280">
                  <a:extLst>
                    <a:ext uri="{9D8B030D-6E8A-4147-A177-3AD203B41FA5}">
                      <a16:colId xmlns:a16="http://schemas.microsoft.com/office/drawing/2014/main" val="3423602626"/>
                    </a:ext>
                  </a:extLst>
                </a:gridCol>
                <a:gridCol w="208280">
                  <a:extLst>
                    <a:ext uri="{9D8B030D-6E8A-4147-A177-3AD203B41FA5}">
                      <a16:colId xmlns:a16="http://schemas.microsoft.com/office/drawing/2014/main" val="1978217555"/>
                    </a:ext>
                  </a:extLst>
                </a:gridCol>
                <a:gridCol w="208280">
                  <a:extLst>
                    <a:ext uri="{9D8B030D-6E8A-4147-A177-3AD203B41FA5}">
                      <a16:colId xmlns:a16="http://schemas.microsoft.com/office/drawing/2014/main" val="3124611748"/>
                    </a:ext>
                  </a:extLst>
                </a:gridCol>
                <a:gridCol w="208280">
                  <a:extLst>
                    <a:ext uri="{9D8B030D-6E8A-4147-A177-3AD203B41FA5}">
                      <a16:colId xmlns:a16="http://schemas.microsoft.com/office/drawing/2014/main" val="1019305157"/>
                    </a:ext>
                  </a:extLst>
                </a:gridCol>
                <a:gridCol w="208280">
                  <a:extLst>
                    <a:ext uri="{9D8B030D-6E8A-4147-A177-3AD203B41FA5}">
                      <a16:colId xmlns:a16="http://schemas.microsoft.com/office/drawing/2014/main" val="3028669287"/>
                    </a:ext>
                  </a:extLst>
                </a:gridCol>
                <a:gridCol w="208280">
                  <a:extLst>
                    <a:ext uri="{9D8B030D-6E8A-4147-A177-3AD203B41FA5}">
                      <a16:colId xmlns:a16="http://schemas.microsoft.com/office/drawing/2014/main" val="2674330096"/>
                    </a:ext>
                  </a:extLst>
                </a:gridCol>
                <a:gridCol w="208280">
                  <a:extLst>
                    <a:ext uri="{9D8B030D-6E8A-4147-A177-3AD203B41FA5}">
                      <a16:colId xmlns:a16="http://schemas.microsoft.com/office/drawing/2014/main" val="2949313526"/>
                    </a:ext>
                  </a:extLst>
                </a:gridCol>
                <a:gridCol w="208280">
                  <a:extLst>
                    <a:ext uri="{9D8B030D-6E8A-4147-A177-3AD203B41FA5}">
                      <a16:colId xmlns:a16="http://schemas.microsoft.com/office/drawing/2014/main" val="1775024510"/>
                    </a:ext>
                  </a:extLst>
                </a:gridCol>
                <a:gridCol w="208280">
                  <a:extLst>
                    <a:ext uri="{9D8B030D-6E8A-4147-A177-3AD203B41FA5}">
                      <a16:colId xmlns:a16="http://schemas.microsoft.com/office/drawing/2014/main" val="2016384696"/>
                    </a:ext>
                  </a:extLst>
                </a:gridCol>
                <a:gridCol w="208280">
                  <a:extLst>
                    <a:ext uri="{9D8B030D-6E8A-4147-A177-3AD203B41FA5}">
                      <a16:colId xmlns:a16="http://schemas.microsoft.com/office/drawing/2014/main" val="916976030"/>
                    </a:ext>
                  </a:extLst>
                </a:gridCol>
                <a:gridCol w="208280">
                  <a:extLst>
                    <a:ext uri="{9D8B030D-6E8A-4147-A177-3AD203B41FA5}">
                      <a16:colId xmlns:a16="http://schemas.microsoft.com/office/drawing/2014/main" val="4005616931"/>
                    </a:ext>
                  </a:extLst>
                </a:gridCol>
                <a:gridCol w="208280">
                  <a:extLst>
                    <a:ext uri="{9D8B030D-6E8A-4147-A177-3AD203B41FA5}">
                      <a16:colId xmlns:a16="http://schemas.microsoft.com/office/drawing/2014/main" val="3308498168"/>
                    </a:ext>
                  </a:extLst>
                </a:gridCol>
                <a:gridCol w="208280">
                  <a:extLst>
                    <a:ext uri="{9D8B030D-6E8A-4147-A177-3AD203B41FA5}">
                      <a16:colId xmlns:a16="http://schemas.microsoft.com/office/drawing/2014/main" val="2733415121"/>
                    </a:ext>
                  </a:extLst>
                </a:gridCol>
                <a:gridCol w="208280">
                  <a:extLst>
                    <a:ext uri="{9D8B030D-6E8A-4147-A177-3AD203B41FA5}">
                      <a16:colId xmlns:a16="http://schemas.microsoft.com/office/drawing/2014/main" val="1091384305"/>
                    </a:ext>
                  </a:extLst>
                </a:gridCol>
                <a:gridCol w="208280">
                  <a:extLst>
                    <a:ext uri="{9D8B030D-6E8A-4147-A177-3AD203B41FA5}">
                      <a16:colId xmlns:a16="http://schemas.microsoft.com/office/drawing/2014/main" val="4283990397"/>
                    </a:ext>
                  </a:extLst>
                </a:gridCol>
                <a:gridCol w="208280">
                  <a:extLst>
                    <a:ext uri="{9D8B030D-6E8A-4147-A177-3AD203B41FA5}">
                      <a16:colId xmlns:a16="http://schemas.microsoft.com/office/drawing/2014/main" val="498992331"/>
                    </a:ext>
                  </a:extLst>
                </a:gridCol>
                <a:gridCol w="208280">
                  <a:extLst>
                    <a:ext uri="{9D8B030D-6E8A-4147-A177-3AD203B41FA5}">
                      <a16:colId xmlns:a16="http://schemas.microsoft.com/office/drawing/2014/main" val="2701186052"/>
                    </a:ext>
                  </a:extLst>
                </a:gridCol>
                <a:gridCol w="208280">
                  <a:extLst>
                    <a:ext uri="{9D8B030D-6E8A-4147-A177-3AD203B41FA5}">
                      <a16:colId xmlns:a16="http://schemas.microsoft.com/office/drawing/2014/main" val="2490113433"/>
                    </a:ext>
                  </a:extLst>
                </a:gridCol>
                <a:gridCol w="208280">
                  <a:extLst>
                    <a:ext uri="{9D8B030D-6E8A-4147-A177-3AD203B41FA5}">
                      <a16:colId xmlns:a16="http://schemas.microsoft.com/office/drawing/2014/main" val="3093993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8987316"/>
                  </a:ext>
                </a:extLst>
              </a:tr>
            </a:tbl>
          </a:graphicData>
        </a:graphic>
      </p:graphicFrame>
      <p:sp>
        <p:nvSpPr>
          <p:cNvPr id="4" name="Text Placeholder 3">
            <a:extLst>
              <a:ext uri="{FF2B5EF4-FFF2-40B4-BE49-F238E27FC236}">
                <a16:creationId xmlns:a16="http://schemas.microsoft.com/office/drawing/2014/main" id="{D4808EEA-B97A-473C-BCF3-9B78ED3F33AF}"/>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126931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94105-7175-4BB7-B7D4-B0D38808E709}"/>
              </a:ext>
            </a:extLst>
          </p:cNvPr>
          <p:cNvSpPr>
            <a:spLocks noGrp="1"/>
          </p:cNvSpPr>
          <p:nvPr>
            <p:ph type="title"/>
          </p:nvPr>
        </p:nvSpPr>
        <p:spPr/>
        <p:txBody>
          <a:bodyPr/>
          <a:lstStyle/>
          <a:p>
            <a:r>
              <a:rPr lang="en-US"/>
              <a:t>Facebook Own Posts Table | YOLO - 2 of 21</a:t>
            </a:r>
          </a:p>
        </p:txBody>
      </p:sp>
      <p:graphicFrame>
        <p:nvGraphicFramePr>
          <p:cNvPr id="5" name="Table Placeholder 4">
            <a:extLst>
              <a:ext uri="{FF2B5EF4-FFF2-40B4-BE49-F238E27FC236}">
                <a16:creationId xmlns:a16="http://schemas.microsoft.com/office/drawing/2014/main" id="{BAAFA858-4FD6-47CA-866E-ABC9314C5E59}"/>
              </a:ext>
            </a:extLst>
          </p:cNvPr>
          <p:cNvGraphicFramePr>
            <a:graphicFrameLocks noGrp="1"/>
          </p:cNvGraphicFramePr>
          <p:nvPr>
            <p:ph type="tbl" sz="quarter" idx="13"/>
            <p:extLst>
              <p:ext uri="{D42A27DB-BD31-4B8C-83A1-F6EECF244321}">
                <p14:modId xmlns:p14="http://schemas.microsoft.com/office/powerpoint/2010/main" val="385104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283412023"/>
                    </a:ext>
                  </a:extLst>
                </a:gridCol>
                <a:gridCol w="905255">
                  <a:extLst>
                    <a:ext uri="{9D8B030D-6E8A-4147-A177-3AD203B41FA5}">
                      <a16:colId xmlns:a16="http://schemas.microsoft.com/office/drawing/2014/main" val="3107125019"/>
                    </a:ext>
                  </a:extLst>
                </a:gridCol>
                <a:gridCol w="246888">
                  <a:extLst>
                    <a:ext uri="{9D8B030D-6E8A-4147-A177-3AD203B41FA5}">
                      <a16:colId xmlns:a16="http://schemas.microsoft.com/office/drawing/2014/main" val="3237204056"/>
                    </a:ext>
                  </a:extLst>
                </a:gridCol>
                <a:gridCol w="208280">
                  <a:extLst>
                    <a:ext uri="{9D8B030D-6E8A-4147-A177-3AD203B41FA5}">
                      <a16:colId xmlns:a16="http://schemas.microsoft.com/office/drawing/2014/main" val="1894874175"/>
                    </a:ext>
                  </a:extLst>
                </a:gridCol>
                <a:gridCol w="208280">
                  <a:extLst>
                    <a:ext uri="{9D8B030D-6E8A-4147-A177-3AD203B41FA5}">
                      <a16:colId xmlns:a16="http://schemas.microsoft.com/office/drawing/2014/main" val="2283754818"/>
                    </a:ext>
                  </a:extLst>
                </a:gridCol>
                <a:gridCol w="208280">
                  <a:extLst>
                    <a:ext uri="{9D8B030D-6E8A-4147-A177-3AD203B41FA5}">
                      <a16:colId xmlns:a16="http://schemas.microsoft.com/office/drawing/2014/main" val="1673541235"/>
                    </a:ext>
                  </a:extLst>
                </a:gridCol>
                <a:gridCol w="208280">
                  <a:extLst>
                    <a:ext uri="{9D8B030D-6E8A-4147-A177-3AD203B41FA5}">
                      <a16:colId xmlns:a16="http://schemas.microsoft.com/office/drawing/2014/main" val="1508635002"/>
                    </a:ext>
                  </a:extLst>
                </a:gridCol>
                <a:gridCol w="208280">
                  <a:extLst>
                    <a:ext uri="{9D8B030D-6E8A-4147-A177-3AD203B41FA5}">
                      <a16:colId xmlns:a16="http://schemas.microsoft.com/office/drawing/2014/main" val="4085414406"/>
                    </a:ext>
                  </a:extLst>
                </a:gridCol>
                <a:gridCol w="208280">
                  <a:extLst>
                    <a:ext uri="{9D8B030D-6E8A-4147-A177-3AD203B41FA5}">
                      <a16:colId xmlns:a16="http://schemas.microsoft.com/office/drawing/2014/main" val="279920575"/>
                    </a:ext>
                  </a:extLst>
                </a:gridCol>
                <a:gridCol w="208280">
                  <a:extLst>
                    <a:ext uri="{9D8B030D-6E8A-4147-A177-3AD203B41FA5}">
                      <a16:colId xmlns:a16="http://schemas.microsoft.com/office/drawing/2014/main" val="2539760725"/>
                    </a:ext>
                  </a:extLst>
                </a:gridCol>
                <a:gridCol w="208280">
                  <a:extLst>
                    <a:ext uri="{9D8B030D-6E8A-4147-A177-3AD203B41FA5}">
                      <a16:colId xmlns:a16="http://schemas.microsoft.com/office/drawing/2014/main" val="3107358215"/>
                    </a:ext>
                  </a:extLst>
                </a:gridCol>
                <a:gridCol w="208280">
                  <a:extLst>
                    <a:ext uri="{9D8B030D-6E8A-4147-A177-3AD203B41FA5}">
                      <a16:colId xmlns:a16="http://schemas.microsoft.com/office/drawing/2014/main" val="2844440199"/>
                    </a:ext>
                  </a:extLst>
                </a:gridCol>
                <a:gridCol w="208280">
                  <a:extLst>
                    <a:ext uri="{9D8B030D-6E8A-4147-A177-3AD203B41FA5}">
                      <a16:colId xmlns:a16="http://schemas.microsoft.com/office/drawing/2014/main" val="1798762655"/>
                    </a:ext>
                  </a:extLst>
                </a:gridCol>
                <a:gridCol w="208280">
                  <a:extLst>
                    <a:ext uri="{9D8B030D-6E8A-4147-A177-3AD203B41FA5}">
                      <a16:colId xmlns:a16="http://schemas.microsoft.com/office/drawing/2014/main" val="1343557085"/>
                    </a:ext>
                  </a:extLst>
                </a:gridCol>
                <a:gridCol w="208280">
                  <a:extLst>
                    <a:ext uri="{9D8B030D-6E8A-4147-A177-3AD203B41FA5}">
                      <a16:colId xmlns:a16="http://schemas.microsoft.com/office/drawing/2014/main" val="2190857026"/>
                    </a:ext>
                  </a:extLst>
                </a:gridCol>
                <a:gridCol w="208280">
                  <a:extLst>
                    <a:ext uri="{9D8B030D-6E8A-4147-A177-3AD203B41FA5}">
                      <a16:colId xmlns:a16="http://schemas.microsoft.com/office/drawing/2014/main" val="59790729"/>
                    </a:ext>
                  </a:extLst>
                </a:gridCol>
                <a:gridCol w="208280">
                  <a:extLst>
                    <a:ext uri="{9D8B030D-6E8A-4147-A177-3AD203B41FA5}">
                      <a16:colId xmlns:a16="http://schemas.microsoft.com/office/drawing/2014/main" val="2373446885"/>
                    </a:ext>
                  </a:extLst>
                </a:gridCol>
                <a:gridCol w="208280">
                  <a:extLst>
                    <a:ext uri="{9D8B030D-6E8A-4147-A177-3AD203B41FA5}">
                      <a16:colId xmlns:a16="http://schemas.microsoft.com/office/drawing/2014/main" val="1001172285"/>
                    </a:ext>
                  </a:extLst>
                </a:gridCol>
                <a:gridCol w="208280">
                  <a:extLst>
                    <a:ext uri="{9D8B030D-6E8A-4147-A177-3AD203B41FA5}">
                      <a16:colId xmlns:a16="http://schemas.microsoft.com/office/drawing/2014/main" val="3076932660"/>
                    </a:ext>
                  </a:extLst>
                </a:gridCol>
                <a:gridCol w="208280">
                  <a:extLst>
                    <a:ext uri="{9D8B030D-6E8A-4147-A177-3AD203B41FA5}">
                      <a16:colId xmlns:a16="http://schemas.microsoft.com/office/drawing/2014/main" val="3388001413"/>
                    </a:ext>
                  </a:extLst>
                </a:gridCol>
                <a:gridCol w="208280">
                  <a:extLst>
                    <a:ext uri="{9D8B030D-6E8A-4147-A177-3AD203B41FA5}">
                      <a16:colId xmlns:a16="http://schemas.microsoft.com/office/drawing/2014/main" val="3194573605"/>
                    </a:ext>
                  </a:extLst>
                </a:gridCol>
                <a:gridCol w="208280">
                  <a:extLst>
                    <a:ext uri="{9D8B030D-6E8A-4147-A177-3AD203B41FA5}">
                      <a16:colId xmlns:a16="http://schemas.microsoft.com/office/drawing/2014/main" val="2452393013"/>
                    </a:ext>
                  </a:extLst>
                </a:gridCol>
                <a:gridCol w="208280">
                  <a:extLst>
                    <a:ext uri="{9D8B030D-6E8A-4147-A177-3AD203B41FA5}">
                      <a16:colId xmlns:a16="http://schemas.microsoft.com/office/drawing/2014/main" val="2768799254"/>
                    </a:ext>
                  </a:extLst>
                </a:gridCol>
                <a:gridCol w="208280">
                  <a:extLst>
                    <a:ext uri="{9D8B030D-6E8A-4147-A177-3AD203B41FA5}">
                      <a16:colId xmlns:a16="http://schemas.microsoft.com/office/drawing/2014/main" val="2323698404"/>
                    </a:ext>
                  </a:extLst>
                </a:gridCol>
                <a:gridCol w="208280">
                  <a:extLst>
                    <a:ext uri="{9D8B030D-6E8A-4147-A177-3AD203B41FA5}">
                      <a16:colId xmlns:a16="http://schemas.microsoft.com/office/drawing/2014/main" val="1331283905"/>
                    </a:ext>
                  </a:extLst>
                </a:gridCol>
                <a:gridCol w="208280">
                  <a:extLst>
                    <a:ext uri="{9D8B030D-6E8A-4147-A177-3AD203B41FA5}">
                      <a16:colId xmlns:a16="http://schemas.microsoft.com/office/drawing/2014/main" val="4021094959"/>
                    </a:ext>
                  </a:extLst>
                </a:gridCol>
                <a:gridCol w="208280">
                  <a:extLst>
                    <a:ext uri="{9D8B030D-6E8A-4147-A177-3AD203B41FA5}">
                      <a16:colId xmlns:a16="http://schemas.microsoft.com/office/drawing/2014/main" val="1046620645"/>
                    </a:ext>
                  </a:extLst>
                </a:gridCol>
                <a:gridCol w="208280">
                  <a:extLst>
                    <a:ext uri="{9D8B030D-6E8A-4147-A177-3AD203B41FA5}">
                      <a16:colId xmlns:a16="http://schemas.microsoft.com/office/drawing/2014/main" val="2169895765"/>
                    </a:ext>
                  </a:extLst>
                </a:gridCol>
                <a:gridCol w="208280">
                  <a:extLst>
                    <a:ext uri="{9D8B030D-6E8A-4147-A177-3AD203B41FA5}">
                      <a16:colId xmlns:a16="http://schemas.microsoft.com/office/drawing/2014/main" val="1720853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8792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YOLO - 2019-07-17 22:15:20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https://scontent.xx.fbcdn.net/v/t15.5256-10/p720x720/66044386_2546136132072652_7858405239475404800_n.jpg?_nc_cat=110&amp;_nc_oc=AQmsHFeIJ7tZd0BSMN3sl0oFB92iYhdxdzaAW7k8B5LU6yLRARAVYL4jQLhB0Qh0UeA&amp;_nc_ht=scontent.xx&amp;oh=dad07382700027d5747191366aaf3098&amp;oe=5DA1F057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501261"/>
                  </a:ext>
                </a:extLst>
              </a:tr>
            </a:tbl>
          </a:graphicData>
        </a:graphic>
      </p:graphicFrame>
      <p:sp>
        <p:nvSpPr>
          <p:cNvPr id="4" name="Text Placeholder 3">
            <a:extLst>
              <a:ext uri="{FF2B5EF4-FFF2-40B4-BE49-F238E27FC236}">
                <a16:creationId xmlns:a16="http://schemas.microsoft.com/office/drawing/2014/main" id="{E74B9421-6C3C-4E80-B9CF-796AE426B8CF}"/>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1995524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8124-D4BC-40BC-8902-9AB9DAF50551}"/>
              </a:ext>
            </a:extLst>
          </p:cNvPr>
          <p:cNvSpPr>
            <a:spLocks noGrp="1"/>
          </p:cNvSpPr>
          <p:nvPr>
            <p:ph type="title"/>
          </p:nvPr>
        </p:nvSpPr>
        <p:spPr/>
        <p:txBody>
          <a:bodyPr/>
          <a:lstStyle/>
          <a:p>
            <a:r>
              <a:rPr lang="en-US"/>
              <a:t>Facebook Own Posts Table | YOLO - 3 of 21</a:t>
            </a:r>
          </a:p>
        </p:txBody>
      </p:sp>
      <p:graphicFrame>
        <p:nvGraphicFramePr>
          <p:cNvPr id="5" name="Table Placeholder 4">
            <a:extLst>
              <a:ext uri="{FF2B5EF4-FFF2-40B4-BE49-F238E27FC236}">
                <a16:creationId xmlns:a16="http://schemas.microsoft.com/office/drawing/2014/main" id="{14B9BD2B-7417-4BA9-945E-14931C8C2907}"/>
              </a:ext>
            </a:extLst>
          </p:cNvPr>
          <p:cNvGraphicFramePr>
            <a:graphicFrameLocks noGrp="1"/>
          </p:cNvGraphicFramePr>
          <p:nvPr>
            <p:ph type="tbl" sz="quarter" idx="13"/>
            <p:extLst>
              <p:ext uri="{D42A27DB-BD31-4B8C-83A1-F6EECF244321}">
                <p14:modId xmlns:p14="http://schemas.microsoft.com/office/powerpoint/2010/main" val="933758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1612976"/>
                    </a:ext>
                  </a:extLst>
                </a:gridCol>
                <a:gridCol w="905255">
                  <a:extLst>
                    <a:ext uri="{9D8B030D-6E8A-4147-A177-3AD203B41FA5}">
                      <a16:colId xmlns:a16="http://schemas.microsoft.com/office/drawing/2014/main" val="3157612798"/>
                    </a:ext>
                  </a:extLst>
                </a:gridCol>
                <a:gridCol w="246888">
                  <a:extLst>
                    <a:ext uri="{9D8B030D-6E8A-4147-A177-3AD203B41FA5}">
                      <a16:colId xmlns:a16="http://schemas.microsoft.com/office/drawing/2014/main" val="446242768"/>
                    </a:ext>
                  </a:extLst>
                </a:gridCol>
                <a:gridCol w="208280">
                  <a:extLst>
                    <a:ext uri="{9D8B030D-6E8A-4147-A177-3AD203B41FA5}">
                      <a16:colId xmlns:a16="http://schemas.microsoft.com/office/drawing/2014/main" val="3336722188"/>
                    </a:ext>
                  </a:extLst>
                </a:gridCol>
                <a:gridCol w="208280">
                  <a:extLst>
                    <a:ext uri="{9D8B030D-6E8A-4147-A177-3AD203B41FA5}">
                      <a16:colId xmlns:a16="http://schemas.microsoft.com/office/drawing/2014/main" val="1709188095"/>
                    </a:ext>
                  </a:extLst>
                </a:gridCol>
                <a:gridCol w="208280">
                  <a:extLst>
                    <a:ext uri="{9D8B030D-6E8A-4147-A177-3AD203B41FA5}">
                      <a16:colId xmlns:a16="http://schemas.microsoft.com/office/drawing/2014/main" val="4105492682"/>
                    </a:ext>
                  </a:extLst>
                </a:gridCol>
                <a:gridCol w="208280">
                  <a:extLst>
                    <a:ext uri="{9D8B030D-6E8A-4147-A177-3AD203B41FA5}">
                      <a16:colId xmlns:a16="http://schemas.microsoft.com/office/drawing/2014/main" val="4020405033"/>
                    </a:ext>
                  </a:extLst>
                </a:gridCol>
                <a:gridCol w="208280">
                  <a:extLst>
                    <a:ext uri="{9D8B030D-6E8A-4147-A177-3AD203B41FA5}">
                      <a16:colId xmlns:a16="http://schemas.microsoft.com/office/drawing/2014/main" val="641381792"/>
                    </a:ext>
                  </a:extLst>
                </a:gridCol>
                <a:gridCol w="208280">
                  <a:extLst>
                    <a:ext uri="{9D8B030D-6E8A-4147-A177-3AD203B41FA5}">
                      <a16:colId xmlns:a16="http://schemas.microsoft.com/office/drawing/2014/main" val="1514668385"/>
                    </a:ext>
                  </a:extLst>
                </a:gridCol>
                <a:gridCol w="208280">
                  <a:extLst>
                    <a:ext uri="{9D8B030D-6E8A-4147-A177-3AD203B41FA5}">
                      <a16:colId xmlns:a16="http://schemas.microsoft.com/office/drawing/2014/main" val="570490475"/>
                    </a:ext>
                  </a:extLst>
                </a:gridCol>
                <a:gridCol w="208280">
                  <a:extLst>
                    <a:ext uri="{9D8B030D-6E8A-4147-A177-3AD203B41FA5}">
                      <a16:colId xmlns:a16="http://schemas.microsoft.com/office/drawing/2014/main" val="952669424"/>
                    </a:ext>
                  </a:extLst>
                </a:gridCol>
                <a:gridCol w="208280">
                  <a:extLst>
                    <a:ext uri="{9D8B030D-6E8A-4147-A177-3AD203B41FA5}">
                      <a16:colId xmlns:a16="http://schemas.microsoft.com/office/drawing/2014/main" val="224007902"/>
                    </a:ext>
                  </a:extLst>
                </a:gridCol>
                <a:gridCol w="208280">
                  <a:extLst>
                    <a:ext uri="{9D8B030D-6E8A-4147-A177-3AD203B41FA5}">
                      <a16:colId xmlns:a16="http://schemas.microsoft.com/office/drawing/2014/main" val="891444773"/>
                    </a:ext>
                  </a:extLst>
                </a:gridCol>
                <a:gridCol w="208280">
                  <a:extLst>
                    <a:ext uri="{9D8B030D-6E8A-4147-A177-3AD203B41FA5}">
                      <a16:colId xmlns:a16="http://schemas.microsoft.com/office/drawing/2014/main" val="4039999965"/>
                    </a:ext>
                  </a:extLst>
                </a:gridCol>
                <a:gridCol w="208280">
                  <a:extLst>
                    <a:ext uri="{9D8B030D-6E8A-4147-A177-3AD203B41FA5}">
                      <a16:colId xmlns:a16="http://schemas.microsoft.com/office/drawing/2014/main" val="3856000503"/>
                    </a:ext>
                  </a:extLst>
                </a:gridCol>
                <a:gridCol w="208280">
                  <a:extLst>
                    <a:ext uri="{9D8B030D-6E8A-4147-A177-3AD203B41FA5}">
                      <a16:colId xmlns:a16="http://schemas.microsoft.com/office/drawing/2014/main" val="937536036"/>
                    </a:ext>
                  </a:extLst>
                </a:gridCol>
                <a:gridCol w="208280">
                  <a:extLst>
                    <a:ext uri="{9D8B030D-6E8A-4147-A177-3AD203B41FA5}">
                      <a16:colId xmlns:a16="http://schemas.microsoft.com/office/drawing/2014/main" val="2456499968"/>
                    </a:ext>
                  </a:extLst>
                </a:gridCol>
                <a:gridCol w="208280">
                  <a:extLst>
                    <a:ext uri="{9D8B030D-6E8A-4147-A177-3AD203B41FA5}">
                      <a16:colId xmlns:a16="http://schemas.microsoft.com/office/drawing/2014/main" val="709254785"/>
                    </a:ext>
                  </a:extLst>
                </a:gridCol>
                <a:gridCol w="208280">
                  <a:extLst>
                    <a:ext uri="{9D8B030D-6E8A-4147-A177-3AD203B41FA5}">
                      <a16:colId xmlns:a16="http://schemas.microsoft.com/office/drawing/2014/main" val="1878703432"/>
                    </a:ext>
                  </a:extLst>
                </a:gridCol>
                <a:gridCol w="208280">
                  <a:extLst>
                    <a:ext uri="{9D8B030D-6E8A-4147-A177-3AD203B41FA5}">
                      <a16:colId xmlns:a16="http://schemas.microsoft.com/office/drawing/2014/main" val="3244646177"/>
                    </a:ext>
                  </a:extLst>
                </a:gridCol>
                <a:gridCol w="208280">
                  <a:extLst>
                    <a:ext uri="{9D8B030D-6E8A-4147-A177-3AD203B41FA5}">
                      <a16:colId xmlns:a16="http://schemas.microsoft.com/office/drawing/2014/main" val="475008039"/>
                    </a:ext>
                  </a:extLst>
                </a:gridCol>
                <a:gridCol w="208280">
                  <a:extLst>
                    <a:ext uri="{9D8B030D-6E8A-4147-A177-3AD203B41FA5}">
                      <a16:colId xmlns:a16="http://schemas.microsoft.com/office/drawing/2014/main" val="199184885"/>
                    </a:ext>
                  </a:extLst>
                </a:gridCol>
                <a:gridCol w="208280">
                  <a:extLst>
                    <a:ext uri="{9D8B030D-6E8A-4147-A177-3AD203B41FA5}">
                      <a16:colId xmlns:a16="http://schemas.microsoft.com/office/drawing/2014/main" val="2705943854"/>
                    </a:ext>
                  </a:extLst>
                </a:gridCol>
                <a:gridCol w="208280">
                  <a:extLst>
                    <a:ext uri="{9D8B030D-6E8A-4147-A177-3AD203B41FA5}">
                      <a16:colId xmlns:a16="http://schemas.microsoft.com/office/drawing/2014/main" val="330831265"/>
                    </a:ext>
                  </a:extLst>
                </a:gridCol>
                <a:gridCol w="208280">
                  <a:extLst>
                    <a:ext uri="{9D8B030D-6E8A-4147-A177-3AD203B41FA5}">
                      <a16:colId xmlns:a16="http://schemas.microsoft.com/office/drawing/2014/main" val="1038689370"/>
                    </a:ext>
                  </a:extLst>
                </a:gridCol>
                <a:gridCol w="208280">
                  <a:extLst>
                    <a:ext uri="{9D8B030D-6E8A-4147-A177-3AD203B41FA5}">
                      <a16:colId xmlns:a16="http://schemas.microsoft.com/office/drawing/2014/main" val="2938958203"/>
                    </a:ext>
                  </a:extLst>
                </a:gridCol>
                <a:gridCol w="208280">
                  <a:extLst>
                    <a:ext uri="{9D8B030D-6E8A-4147-A177-3AD203B41FA5}">
                      <a16:colId xmlns:a16="http://schemas.microsoft.com/office/drawing/2014/main" val="3332517181"/>
                    </a:ext>
                  </a:extLst>
                </a:gridCol>
                <a:gridCol w="208280">
                  <a:extLst>
                    <a:ext uri="{9D8B030D-6E8A-4147-A177-3AD203B41FA5}">
                      <a16:colId xmlns:a16="http://schemas.microsoft.com/office/drawing/2014/main" val="3906397228"/>
                    </a:ext>
                  </a:extLst>
                </a:gridCol>
                <a:gridCol w="208280">
                  <a:extLst>
                    <a:ext uri="{9D8B030D-6E8A-4147-A177-3AD203B41FA5}">
                      <a16:colId xmlns:a16="http://schemas.microsoft.com/office/drawing/2014/main" val="87564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3684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YOLO - 2019-07-17 19:00:04 </a:t>
                      </a:r>
                      <a:r>
                        <a:rPr kumimoji="0" lang="en-US" sz="1000" b="0" i="0" u="none" strike="noStrike" kern="1200" cap="none" spc="0" normalizeH="0" baseline="0" noProof="0">
                          <a:ln>
                            <a:noFill/>
                          </a:ln>
                          <a:solidFill>
                            <a:prstClr val="black"/>
                          </a:solidFill>
                          <a:effectLst/>
                          <a:uLnTx/>
                          <a:uFillTx/>
                          <a:latin typeface="+mn-lt"/>
                          <a:ea typeface="+mn-ea"/>
                          <a:cs typeface="+mn-cs"/>
                        </a:rPr>
                        <a:t> 
 Kinh dị!
Này là bãi rác công cộng chứ nhà ở cái gì @@
#yolo #ntc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9947565"/>
                  </a:ext>
                </a:extLst>
              </a:tr>
            </a:tbl>
          </a:graphicData>
        </a:graphic>
      </p:graphicFrame>
      <p:sp>
        <p:nvSpPr>
          <p:cNvPr id="4" name="Text Placeholder 3">
            <a:extLst>
              <a:ext uri="{FF2B5EF4-FFF2-40B4-BE49-F238E27FC236}">
                <a16:creationId xmlns:a16="http://schemas.microsoft.com/office/drawing/2014/main" id="{C66B2AA2-EA9D-4A54-A387-0A2567D4CB6C}"/>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4062314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F1F9-7B13-4CAD-875F-2A3FC408E90B}"/>
              </a:ext>
            </a:extLst>
          </p:cNvPr>
          <p:cNvSpPr>
            <a:spLocks noGrp="1"/>
          </p:cNvSpPr>
          <p:nvPr>
            <p:ph type="title"/>
          </p:nvPr>
        </p:nvSpPr>
        <p:spPr/>
        <p:txBody>
          <a:bodyPr/>
          <a:lstStyle/>
          <a:p>
            <a:r>
              <a:rPr lang="en-US"/>
              <a:t>Facebook Own Posts Table | YOLO - 4 of 21</a:t>
            </a:r>
          </a:p>
        </p:txBody>
      </p:sp>
      <p:graphicFrame>
        <p:nvGraphicFramePr>
          <p:cNvPr id="5" name="Table Placeholder 4">
            <a:extLst>
              <a:ext uri="{FF2B5EF4-FFF2-40B4-BE49-F238E27FC236}">
                <a16:creationId xmlns:a16="http://schemas.microsoft.com/office/drawing/2014/main" id="{D01D4A50-0169-4B77-866B-AEE215CB17AC}"/>
              </a:ext>
            </a:extLst>
          </p:cNvPr>
          <p:cNvGraphicFramePr>
            <a:graphicFrameLocks noGrp="1"/>
          </p:cNvGraphicFramePr>
          <p:nvPr>
            <p:ph type="tbl" sz="quarter" idx="13"/>
            <p:extLst>
              <p:ext uri="{D42A27DB-BD31-4B8C-83A1-F6EECF244321}">
                <p14:modId xmlns:p14="http://schemas.microsoft.com/office/powerpoint/2010/main" val="152934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74966904"/>
                    </a:ext>
                  </a:extLst>
                </a:gridCol>
                <a:gridCol w="905255">
                  <a:extLst>
                    <a:ext uri="{9D8B030D-6E8A-4147-A177-3AD203B41FA5}">
                      <a16:colId xmlns:a16="http://schemas.microsoft.com/office/drawing/2014/main" val="19920890"/>
                    </a:ext>
                  </a:extLst>
                </a:gridCol>
                <a:gridCol w="246888">
                  <a:extLst>
                    <a:ext uri="{9D8B030D-6E8A-4147-A177-3AD203B41FA5}">
                      <a16:colId xmlns:a16="http://schemas.microsoft.com/office/drawing/2014/main" val="2242015252"/>
                    </a:ext>
                  </a:extLst>
                </a:gridCol>
                <a:gridCol w="208280">
                  <a:extLst>
                    <a:ext uri="{9D8B030D-6E8A-4147-A177-3AD203B41FA5}">
                      <a16:colId xmlns:a16="http://schemas.microsoft.com/office/drawing/2014/main" val="3570716013"/>
                    </a:ext>
                  </a:extLst>
                </a:gridCol>
                <a:gridCol w="208280">
                  <a:extLst>
                    <a:ext uri="{9D8B030D-6E8A-4147-A177-3AD203B41FA5}">
                      <a16:colId xmlns:a16="http://schemas.microsoft.com/office/drawing/2014/main" val="2680349588"/>
                    </a:ext>
                  </a:extLst>
                </a:gridCol>
                <a:gridCol w="208280">
                  <a:extLst>
                    <a:ext uri="{9D8B030D-6E8A-4147-A177-3AD203B41FA5}">
                      <a16:colId xmlns:a16="http://schemas.microsoft.com/office/drawing/2014/main" val="2509653787"/>
                    </a:ext>
                  </a:extLst>
                </a:gridCol>
                <a:gridCol w="208280">
                  <a:extLst>
                    <a:ext uri="{9D8B030D-6E8A-4147-A177-3AD203B41FA5}">
                      <a16:colId xmlns:a16="http://schemas.microsoft.com/office/drawing/2014/main" val="344744197"/>
                    </a:ext>
                  </a:extLst>
                </a:gridCol>
                <a:gridCol w="208280">
                  <a:extLst>
                    <a:ext uri="{9D8B030D-6E8A-4147-A177-3AD203B41FA5}">
                      <a16:colId xmlns:a16="http://schemas.microsoft.com/office/drawing/2014/main" val="2234235560"/>
                    </a:ext>
                  </a:extLst>
                </a:gridCol>
                <a:gridCol w="208280">
                  <a:extLst>
                    <a:ext uri="{9D8B030D-6E8A-4147-A177-3AD203B41FA5}">
                      <a16:colId xmlns:a16="http://schemas.microsoft.com/office/drawing/2014/main" val="4268842744"/>
                    </a:ext>
                  </a:extLst>
                </a:gridCol>
                <a:gridCol w="208280">
                  <a:extLst>
                    <a:ext uri="{9D8B030D-6E8A-4147-A177-3AD203B41FA5}">
                      <a16:colId xmlns:a16="http://schemas.microsoft.com/office/drawing/2014/main" val="2447073049"/>
                    </a:ext>
                  </a:extLst>
                </a:gridCol>
                <a:gridCol w="208280">
                  <a:extLst>
                    <a:ext uri="{9D8B030D-6E8A-4147-A177-3AD203B41FA5}">
                      <a16:colId xmlns:a16="http://schemas.microsoft.com/office/drawing/2014/main" val="4240410858"/>
                    </a:ext>
                  </a:extLst>
                </a:gridCol>
                <a:gridCol w="208280">
                  <a:extLst>
                    <a:ext uri="{9D8B030D-6E8A-4147-A177-3AD203B41FA5}">
                      <a16:colId xmlns:a16="http://schemas.microsoft.com/office/drawing/2014/main" val="2822075897"/>
                    </a:ext>
                  </a:extLst>
                </a:gridCol>
                <a:gridCol w="208280">
                  <a:extLst>
                    <a:ext uri="{9D8B030D-6E8A-4147-A177-3AD203B41FA5}">
                      <a16:colId xmlns:a16="http://schemas.microsoft.com/office/drawing/2014/main" val="2682233040"/>
                    </a:ext>
                  </a:extLst>
                </a:gridCol>
                <a:gridCol w="208280">
                  <a:extLst>
                    <a:ext uri="{9D8B030D-6E8A-4147-A177-3AD203B41FA5}">
                      <a16:colId xmlns:a16="http://schemas.microsoft.com/office/drawing/2014/main" val="2517416520"/>
                    </a:ext>
                  </a:extLst>
                </a:gridCol>
                <a:gridCol w="208280">
                  <a:extLst>
                    <a:ext uri="{9D8B030D-6E8A-4147-A177-3AD203B41FA5}">
                      <a16:colId xmlns:a16="http://schemas.microsoft.com/office/drawing/2014/main" val="225713454"/>
                    </a:ext>
                  </a:extLst>
                </a:gridCol>
                <a:gridCol w="208280">
                  <a:extLst>
                    <a:ext uri="{9D8B030D-6E8A-4147-A177-3AD203B41FA5}">
                      <a16:colId xmlns:a16="http://schemas.microsoft.com/office/drawing/2014/main" val="1237604616"/>
                    </a:ext>
                  </a:extLst>
                </a:gridCol>
                <a:gridCol w="208280">
                  <a:extLst>
                    <a:ext uri="{9D8B030D-6E8A-4147-A177-3AD203B41FA5}">
                      <a16:colId xmlns:a16="http://schemas.microsoft.com/office/drawing/2014/main" val="1293622550"/>
                    </a:ext>
                  </a:extLst>
                </a:gridCol>
                <a:gridCol w="208280">
                  <a:extLst>
                    <a:ext uri="{9D8B030D-6E8A-4147-A177-3AD203B41FA5}">
                      <a16:colId xmlns:a16="http://schemas.microsoft.com/office/drawing/2014/main" val="2275913691"/>
                    </a:ext>
                  </a:extLst>
                </a:gridCol>
                <a:gridCol w="208280">
                  <a:extLst>
                    <a:ext uri="{9D8B030D-6E8A-4147-A177-3AD203B41FA5}">
                      <a16:colId xmlns:a16="http://schemas.microsoft.com/office/drawing/2014/main" val="3814622808"/>
                    </a:ext>
                  </a:extLst>
                </a:gridCol>
                <a:gridCol w="208280">
                  <a:extLst>
                    <a:ext uri="{9D8B030D-6E8A-4147-A177-3AD203B41FA5}">
                      <a16:colId xmlns:a16="http://schemas.microsoft.com/office/drawing/2014/main" val="1591874377"/>
                    </a:ext>
                  </a:extLst>
                </a:gridCol>
                <a:gridCol w="208280">
                  <a:extLst>
                    <a:ext uri="{9D8B030D-6E8A-4147-A177-3AD203B41FA5}">
                      <a16:colId xmlns:a16="http://schemas.microsoft.com/office/drawing/2014/main" val="2027076360"/>
                    </a:ext>
                  </a:extLst>
                </a:gridCol>
                <a:gridCol w="208280">
                  <a:extLst>
                    <a:ext uri="{9D8B030D-6E8A-4147-A177-3AD203B41FA5}">
                      <a16:colId xmlns:a16="http://schemas.microsoft.com/office/drawing/2014/main" val="705721186"/>
                    </a:ext>
                  </a:extLst>
                </a:gridCol>
                <a:gridCol w="208280">
                  <a:extLst>
                    <a:ext uri="{9D8B030D-6E8A-4147-A177-3AD203B41FA5}">
                      <a16:colId xmlns:a16="http://schemas.microsoft.com/office/drawing/2014/main" val="905433135"/>
                    </a:ext>
                  </a:extLst>
                </a:gridCol>
                <a:gridCol w="208280">
                  <a:extLst>
                    <a:ext uri="{9D8B030D-6E8A-4147-A177-3AD203B41FA5}">
                      <a16:colId xmlns:a16="http://schemas.microsoft.com/office/drawing/2014/main" val="645791067"/>
                    </a:ext>
                  </a:extLst>
                </a:gridCol>
                <a:gridCol w="208280">
                  <a:extLst>
                    <a:ext uri="{9D8B030D-6E8A-4147-A177-3AD203B41FA5}">
                      <a16:colId xmlns:a16="http://schemas.microsoft.com/office/drawing/2014/main" val="2623191110"/>
                    </a:ext>
                  </a:extLst>
                </a:gridCol>
                <a:gridCol w="208280">
                  <a:extLst>
                    <a:ext uri="{9D8B030D-6E8A-4147-A177-3AD203B41FA5}">
                      <a16:colId xmlns:a16="http://schemas.microsoft.com/office/drawing/2014/main" val="3739085464"/>
                    </a:ext>
                  </a:extLst>
                </a:gridCol>
                <a:gridCol w="208280">
                  <a:extLst>
                    <a:ext uri="{9D8B030D-6E8A-4147-A177-3AD203B41FA5}">
                      <a16:colId xmlns:a16="http://schemas.microsoft.com/office/drawing/2014/main" val="3414030484"/>
                    </a:ext>
                  </a:extLst>
                </a:gridCol>
                <a:gridCol w="208280">
                  <a:extLst>
                    <a:ext uri="{9D8B030D-6E8A-4147-A177-3AD203B41FA5}">
                      <a16:colId xmlns:a16="http://schemas.microsoft.com/office/drawing/2014/main" val="2171224169"/>
                    </a:ext>
                  </a:extLst>
                </a:gridCol>
                <a:gridCol w="208280">
                  <a:extLst>
                    <a:ext uri="{9D8B030D-6E8A-4147-A177-3AD203B41FA5}">
                      <a16:colId xmlns:a16="http://schemas.microsoft.com/office/drawing/2014/main" val="416643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5800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18:48:43 </a:t>
                      </a:r>
                      <a:r>
                        <a:rPr kumimoji="0" lang="vi-VN" sz="1000" b="0" i="0" u="none" strike="noStrike" kern="1200" cap="none" spc="0" normalizeH="0" baseline="0" noProof="0">
                          <a:ln>
                            <a:noFill/>
                          </a:ln>
                          <a:solidFill>
                            <a:prstClr val="black"/>
                          </a:solidFill>
                          <a:effectLst/>
                          <a:uLnTx/>
                          <a:uFillTx/>
                          <a:latin typeface="+mn-lt"/>
                          <a:ea typeface="+mn-ea"/>
                          <a:cs typeface="+mn-cs"/>
                        </a:rPr>
                        <a:t> 
 Camera khắp nơi như này rồi mà công an vẫn chưa thể tìm ra được ngay thủ phạm trộm cướp @@
Tiền nhiều để trong nhà có két sắt thì vẫn mất như chơi! 
#tin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07480131"/>
                  </a:ext>
                </a:extLst>
              </a:tr>
            </a:tbl>
          </a:graphicData>
        </a:graphic>
      </p:graphicFrame>
      <p:sp>
        <p:nvSpPr>
          <p:cNvPr id="4" name="Text Placeholder 3">
            <a:extLst>
              <a:ext uri="{FF2B5EF4-FFF2-40B4-BE49-F238E27FC236}">
                <a16:creationId xmlns:a16="http://schemas.microsoft.com/office/drawing/2014/main" id="{5DE2F337-C04D-49D6-ACB3-752E0D158D76}"/>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1112077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0DD47-4C7E-4125-B997-7B3A28D78156}"/>
              </a:ext>
            </a:extLst>
          </p:cNvPr>
          <p:cNvSpPr>
            <a:spLocks noGrp="1"/>
          </p:cNvSpPr>
          <p:nvPr>
            <p:ph type="title"/>
          </p:nvPr>
        </p:nvSpPr>
        <p:spPr/>
        <p:txBody>
          <a:bodyPr/>
          <a:lstStyle/>
          <a:p>
            <a:r>
              <a:rPr lang="en-US"/>
              <a:t>Facebook Own Posts Table | YOLO - 5 of 21</a:t>
            </a:r>
          </a:p>
        </p:txBody>
      </p:sp>
      <p:graphicFrame>
        <p:nvGraphicFramePr>
          <p:cNvPr id="5" name="Table Placeholder 4">
            <a:extLst>
              <a:ext uri="{FF2B5EF4-FFF2-40B4-BE49-F238E27FC236}">
                <a16:creationId xmlns:a16="http://schemas.microsoft.com/office/drawing/2014/main" id="{683C706D-7956-4B44-8AEA-668EF06E8047}"/>
              </a:ext>
            </a:extLst>
          </p:cNvPr>
          <p:cNvGraphicFramePr>
            <a:graphicFrameLocks noGrp="1"/>
          </p:cNvGraphicFramePr>
          <p:nvPr>
            <p:ph type="tbl" sz="quarter" idx="13"/>
            <p:extLst>
              <p:ext uri="{D42A27DB-BD31-4B8C-83A1-F6EECF244321}">
                <p14:modId xmlns:p14="http://schemas.microsoft.com/office/powerpoint/2010/main" val="405494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054958137"/>
                    </a:ext>
                  </a:extLst>
                </a:gridCol>
                <a:gridCol w="905255">
                  <a:extLst>
                    <a:ext uri="{9D8B030D-6E8A-4147-A177-3AD203B41FA5}">
                      <a16:colId xmlns:a16="http://schemas.microsoft.com/office/drawing/2014/main" val="1566051770"/>
                    </a:ext>
                  </a:extLst>
                </a:gridCol>
                <a:gridCol w="246888">
                  <a:extLst>
                    <a:ext uri="{9D8B030D-6E8A-4147-A177-3AD203B41FA5}">
                      <a16:colId xmlns:a16="http://schemas.microsoft.com/office/drawing/2014/main" val="646656265"/>
                    </a:ext>
                  </a:extLst>
                </a:gridCol>
                <a:gridCol w="208280">
                  <a:extLst>
                    <a:ext uri="{9D8B030D-6E8A-4147-A177-3AD203B41FA5}">
                      <a16:colId xmlns:a16="http://schemas.microsoft.com/office/drawing/2014/main" val="3891780992"/>
                    </a:ext>
                  </a:extLst>
                </a:gridCol>
                <a:gridCol w="208280">
                  <a:extLst>
                    <a:ext uri="{9D8B030D-6E8A-4147-A177-3AD203B41FA5}">
                      <a16:colId xmlns:a16="http://schemas.microsoft.com/office/drawing/2014/main" val="1816063560"/>
                    </a:ext>
                  </a:extLst>
                </a:gridCol>
                <a:gridCol w="208280">
                  <a:extLst>
                    <a:ext uri="{9D8B030D-6E8A-4147-A177-3AD203B41FA5}">
                      <a16:colId xmlns:a16="http://schemas.microsoft.com/office/drawing/2014/main" val="268058922"/>
                    </a:ext>
                  </a:extLst>
                </a:gridCol>
                <a:gridCol w="208280">
                  <a:extLst>
                    <a:ext uri="{9D8B030D-6E8A-4147-A177-3AD203B41FA5}">
                      <a16:colId xmlns:a16="http://schemas.microsoft.com/office/drawing/2014/main" val="1064231017"/>
                    </a:ext>
                  </a:extLst>
                </a:gridCol>
                <a:gridCol w="208280">
                  <a:extLst>
                    <a:ext uri="{9D8B030D-6E8A-4147-A177-3AD203B41FA5}">
                      <a16:colId xmlns:a16="http://schemas.microsoft.com/office/drawing/2014/main" val="1925661516"/>
                    </a:ext>
                  </a:extLst>
                </a:gridCol>
                <a:gridCol w="208280">
                  <a:extLst>
                    <a:ext uri="{9D8B030D-6E8A-4147-A177-3AD203B41FA5}">
                      <a16:colId xmlns:a16="http://schemas.microsoft.com/office/drawing/2014/main" val="4139673342"/>
                    </a:ext>
                  </a:extLst>
                </a:gridCol>
                <a:gridCol w="208280">
                  <a:extLst>
                    <a:ext uri="{9D8B030D-6E8A-4147-A177-3AD203B41FA5}">
                      <a16:colId xmlns:a16="http://schemas.microsoft.com/office/drawing/2014/main" val="3375428474"/>
                    </a:ext>
                  </a:extLst>
                </a:gridCol>
                <a:gridCol w="208280">
                  <a:extLst>
                    <a:ext uri="{9D8B030D-6E8A-4147-A177-3AD203B41FA5}">
                      <a16:colId xmlns:a16="http://schemas.microsoft.com/office/drawing/2014/main" val="317162633"/>
                    </a:ext>
                  </a:extLst>
                </a:gridCol>
                <a:gridCol w="208280">
                  <a:extLst>
                    <a:ext uri="{9D8B030D-6E8A-4147-A177-3AD203B41FA5}">
                      <a16:colId xmlns:a16="http://schemas.microsoft.com/office/drawing/2014/main" val="1913172336"/>
                    </a:ext>
                  </a:extLst>
                </a:gridCol>
                <a:gridCol w="208280">
                  <a:extLst>
                    <a:ext uri="{9D8B030D-6E8A-4147-A177-3AD203B41FA5}">
                      <a16:colId xmlns:a16="http://schemas.microsoft.com/office/drawing/2014/main" val="325790655"/>
                    </a:ext>
                  </a:extLst>
                </a:gridCol>
                <a:gridCol w="208280">
                  <a:extLst>
                    <a:ext uri="{9D8B030D-6E8A-4147-A177-3AD203B41FA5}">
                      <a16:colId xmlns:a16="http://schemas.microsoft.com/office/drawing/2014/main" val="1833237436"/>
                    </a:ext>
                  </a:extLst>
                </a:gridCol>
                <a:gridCol w="208280">
                  <a:extLst>
                    <a:ext uri="{9D8B030D-6E8A-4147-A177-3AD203B41FA5}">
                      <a16:colId xmlns:a16="http://schemas.microsoft.com/office/drawing/2014/main" val="3514219222"/>
                    </a:ext>
                  </a:extLst>
                </a:gridCol>
                <a:gridCol w="208280">
                  <a:extLst>
                    <a:ext uri="{9D8B030D-6E8A-4147-A177-3AD203B41FA5}">
                      <a16:colId xmlns:a16="http://schemas.microsoft.com/office/drawing/2014/main" val="635318896"/>
                    </a:ext>
                  </a:extLst>
                </a:gridCol>
                <a:gridCol w="208280">
                  <a:extLst>
                    <a:ext uri="{9D8B030D-6E8A-4147-A177-3AD203B41FA5}">
                      <a16:colId xmlns:a16="http://schemas.microsoft.com/office/drawing/2014/main" val="3371137646"/>
                    </a:ext>
                  </a:extLst>
                </a:gridCol>
                <a:gridCol w="208280">
                  <a:extLst>
                    <a:ext uri="{9D8B030D-6E8A-4147-A177-3AD203B41FA5}">
                      <a16:colId xmlns:a16="http://schemas.microsoft.com/office/drawing/2014/main" val="1758814068"/>
                    </a:ext>
                  </a:extLst>
                </a:gridCol>
                <a:gridCol w="208280">
                  <a:extLst>
                    <a:ext uri="{9D8B030D-6E8A-4147-A177-3AD203B41FA5}">
                      <a16:colId xmlns:a16="http://schemas.microsoft.com/office/drawing/2014/main" val="2882203630"/>
                    </a:ext>
                  </a:extLst>
                </a:gridCol>
                <a:gridCol w="208280">
                  <a:extLst>
                    <a:ext uri="{9D8B030D-6E8A-4147-A177-3AD203B41FA5}">
                      <a16:colId xmlns:a16="http://schemas.microsoft.com/office/drawing/2014/main" val="2563039144"/>
                    </a:ext>
                  </a:extLst>
                </a:gridCol>
                <a:gridCol w="208280">
                  <a:extLst>
                    <a:ext uri="{9D8B030D-6E8A-4147-A177-3AD203B41FA5}">
                      <a16:colId xmlns:a16="http://schemas.microsoft.com/office/drawing/2014/main" val="1784148833"/>
                    </a:ext>
                  </a:extLst>
                </a:gridCol>
                <a:gridCol w="208280">
                  <a:extLst>
                    <a:ext uri="{9D8B030D-6E8A-4147-A177-3AD203B41FA5}">
                      <a16:colId xmlns:a16="http://schemas.microsoft.com/office/drawing/2014/main" val="358662442"/>
                    </a:ext>
                  </a:extLst>
                </a:gridCol>
                <a:gridCol w="208280">
                  <a:extLst>
                    <a:ext uri="{9D8B030D-6E8A-4147-A177-3AD203B41FA5}">
                      <a16:colId xmlns:a16="http://schemas.microsoft.com/office/drawing/2014/main" val="1717645920"/>
                    </a:ext>
                  </a:extLst>
                </a:gridCol>
                <a:gridCol w="208280">
                  <a:extLst>
                    <a:ext uri="{9D8B030D-6E8A-4147-A177-3AD203B41FA5}">
                      <a16:colId xmlns:a16="http://schemas.microsoft.com/office/drawing/2014/main" val="8901563"/>
                    </a:ext>
                  </a:extLst>
                </a:gridCol>
                <a:gridCol w="208280">
                  <a:extLst>
                    <a:ext uri="{9D8B030D-6E8A-4147-A177-3AD203B41FA5}">
                      <a16:colId xmlns:a16="http://schemas.microsoft.com/office/drawing/2014/main" val="2247477803"/>
                    </a:ext>
                  </a:extLst>
                </a:gridCol>
                <a:gridCol w="208280">
                  <a:extLst>
                    <a:ext uri="{9D8B030D-6E8A-4147-A177-3AD203B41FA5}">
                      <a16:colId xmlns:a16="http://schemas.microsoft.com/office/drawing/2014/main" val="219343229"/>
                    </a:ext>
                  </a:extLst>
                </a:gridCol>
                <a:gridCol w="208280">
                  <a:extLst>
                    <a:ext uri="{9D8B030D-6E8A-4147-A177-3AD203B41FA5}">
                      <a16:colId xmlns:a16="http://schemas.microsoft.com/office/drawing/2014/main" val="753086344"/>
                    </a:ext>
                  </a:extLst>
                </a:gridCol>
                <a:gridCol w="208280">
                  <a:extLst>
                    <a:ext uri="{9D8B030D-6E8A-4147-A177-3AD203B41FA5}">
                      <a16:colId xmlns:a16="http://schemas.microsoft.com/office/drawing/2014/main" val="2303293349"/>
                    </a:ext>
                  </a:extLst>
                </a:gridCol>
                <a:gridCol w="208280">
                  <a:extLst>
                    <a:ext uri="{9D8B030D-6E8A-4147-A177-3AD203B41FA5}">
                      <a16:colId xmlns:a16="http://schemas.microsoft.com/office/drawing/2014/main" val="785478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401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18:45:00 </a:t>
                      </a:r>
                      <a:r>
                        <a:rPr kumimoji="0" lang="vi-VN" sz="1000" b="0" i="0" u="none" strike="noStrike" kern="1200" cap="none" spc="0" normalizeH="0" baseline="0" noProof="0">
                          <a:ln>
                            <a:noFill/>
                          </a:ln>
                          <a:solidFill>
                            <a:prstClr val="black"/>
                          </a:solidFill>
                          <a:effectLst/>
                          <a:uLnTx/>
                          <a:uFillTx/>
                          <a:latin typeface="+mn-lt"/>
                          <a:ea typeface="+mn-ea"/>
                          <a:cs typeface="+mn-cs"/>
                        </a:rPr>
                        <a:t> 
 Bao nhiêu háo hức và hy vọng làm đẹp bỗng sụp đổ sau khi nhận về thành quả là đôi môi sưng thành từng mảng và ứa máu mỗi khi mấp máy miệng thế này đây.
Nhìn mà hoảng luôn @@
#đẹp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9348385"/>
                  </a:ext>
                </a:extLst>
              </a:tr>
            </a:tbl>
          </a:graphicData>
        </a:graphic>
      </p:graphicFrame>
      <p:sp>
        <p:nvSpPr>
          <p:cNvPr id="4" name="Text Placeholder 3">
            <a:extLst>
              <a:ext uri="{FF2B5EF4-FFF2-40B4-BE49-F238E27FC236}">
                <a16:creationId xmlns:a16="http://schemas.microsoft.com/office/drawing/2014/main" id="{025CDFA4-3148-410D-BE45-1FE99726A82B}"/>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2214091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AEAC9-8D41-4F7E-B473-D76AFAB5F35B}"/>
              </a:ext>
            </a:extLst>
          </p:cNvPr>
          <p:cNvSpPr>
            <a:spLocks noGrp="1"/>
          </p:cNvSpPr>
          <p:nvPr>
            <p:ph type="title"/>
          </p:nvPr>
        </p:nvSpPr>
        <p:spPr/>
        <p:txBody>
          <a:bodyPr/>
          <a:lstStyle/>
          <a:p>
            <a:r>
              <a:rPr lang="en-US"/>
              <a:t>Facebook Own Posts Table | YOLO - 6 of 21</a:t>
            </a:r>
          </a:p>
        </p:txBody>
      </p:sp>
      <p:graphicFrame>
        <p:nvGraphicFramePr>
          <p:cNvPr id="5" name="Table Placeholder 4">
            <a:extLst>
              <a:ext uri="{FF2B5EF4-FFF2-40B4-BE49-F238E27FC236}">
                <a16:creationId xmlns:a16="http://schemas.microsoft.com/office/drawing/2014/main" id="{11DFD1AF-4666-48B8-8D76-50056A8E8EAD}"/>
              </a:ext>
            </a:extLst>
          </p:cNvPr>
          <p:cNvGraphicFramePr>
            <a:graphicFrameLocks noGrp="1"/>
          </p:cNvGraphicFramePr>
          <p:nvPr>
            <p:ph type="tbl" sz="quarter" idx="13"/>
            <p:extLst>
              <p:ext uri="{D42A27DB-BD31-4B8C-83A1-F6EECF244321}">
                <p14:modId xmlns:p14="http://schemas.microsoft.com/office/powerpoint/2010/main" val="91840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262411125"/>
                    </a:ext>
                  </a:extLst>
                </a:gridCol>
                <a:gridCol w="905255">
                  <a:extLst>
                    <a:ext uri="{9D8B030D-6E8A-4147-A177-3AD203B41FA5}">
                      <a16:colId xmlns:a16="http://schemas.microsoft.com/office/drawing/2014/main" val="3971664404"/>
                    </a:ext>
                  </a:extLst>
                </a:gridCol>
                <a:gridCol w="246888">
                  <a:extLst>
                    <a:ext uri="{9D8B030D-6E8A-4147-A177-3AD203B41FA5}">
                      <a16:colId xmlns:a16="http://schemas.microsoft.com/office/drawing/2014/main" val="17635041"/>
                    </a:ext>
                  </a:extLst>
                </a:gridCol>
                <a:gridCol w="208280">
                  <a:extLst>
                    <a:ext uri="{9D8B030D-6E8A-4147-A177-3AD203B41FA5}">
                      <a16:colId xmlns:a16="http://schemas.microsoft.com/office/drawing/2014/main" val="3570808113"/>
                    </a:ext>
                  </a:extLst>
                </a:gridCol>
                <a:gridCol w="208280">
                  <a:extLst>
                    <a:ext uri="{9D8B030D-6E8A-4147-A177-3AD203B41FA5}">
                      <a16:colId xmlns:a16="http://schemas.microsoft.com/office/drawing/2014/main" val="1036979398"/>
                    </a:ext>
                  </a:extLst>
                </a:gridCol>
                <a:gridCol w="208280">
                  <a:extLst>
                    <a:ext uri="{9D8B030D-6E8A-4147-A177-3AD203B41FA5}">
                      <a16:colId xmlns:a16="http://schemas.microsoft.com/office/drawing/2014/main" val="1876766026"/>
                    </a:ext>
                  </a:extLst>
                </a:gridCol>
                <a:gridCol w="208280">
                  <a:extLst>
                    <a:ext uri="{9D8B030D-6E8A-4147-A177-3AD203B41FA5}">
                      <a16:colId xmlns:a16="http://schemas.microsoft.com/office/drawing/2014/main" val="1718023989"/>
                    </a:ext>
                  </a:extLst>
                </a:gridCol>
                <a:gridCol w="208280">
                  <a:extLst>
                    <a:ext uri="{9D8B030D-6E8A-4147-A177-3AD203B41FA5}">
                      <a16:colId xmlns:a16="http://schemas.microsoft.com/office/drawing/2014/main" val="1858763799"/>
                    </a:ext>
                  </a:extLst>
                </a:gridCol>
                <a:gridCol w="208280">
                  <a:extLst>
                    <a:ext uri="{9D8B030D-6E8A-4147-A177-3AD203B41FA5}">
                      <a16:colId xmlns:a16="http://schemas.microsoft.com/office/drawing/2014/main" val="2596373275"/>
                    </a:ext>
                  </a:extLst>
                </a:gridCol>
                <a:gridCol w="208280">
                  <a:extLst>
                    <a:ext uri="{9D8B030D-6E8A-4147-A177-3AD203B41FA5}">
                      <a16:colId xmlns:a16="http://schemas.microsoft.com/office/drawing/2014/main" val="1599092665"/>
                    </a:ext>
                  </a:extLst>
                </a:gridCol>
                <a:gridCol w="208280">
                  <a:extLst>
                    <a:ext uri="{9D8B030D-6E8A-4147-A177-3AD203B41FA5}">
                      <a16:colId xmlns:a16="http://schemas.microsoft.com/office/drawing/2014/main" val="648853385"/>
                    </a:ext>
                  </a:extLst>
                </a:gridCol>
                <a:gridCol w="208280">
                  <a:extLst>
                    <a:ext uri="{9D8B030D-6E8A-4147-A177-3AD203B41FA5}">
                      <a16:colId xmlns:a16="http://schemas.microsoft.com/office/drawing/2014/main" val="3827443769"/>
                    </a:ext>
                  </a:extLst>
                </a:gridCol>
                <a:gridCol w="208280">
                  <a:extLst>
                    <a:ext uri="{9D8B030D-6E8A-4147-A177-3AD203B41FA5}">
                      <a16:colId xmlns:a16="http://schemas.microsoft.com/office/drawing/2014/main" val="967055274"/>
                    </a:ext>
                  </a:extLst>
                </a:gridCol>
                <a:gridCol w="208280">
                  <a:extLst>
                    <a:ext uri="{9D8B030D-6E8A-4147-A177-3AD203B41FA5}">
                      <a16:colId xmlns:a16="http://schemas.microsoft.com/office/drawing/2014/main" val="3287968487"/>
                    </a:ext>
                  </a:extLst>
                </a:gridCol>
                <a:gridCol w="208280">
                  <a:extLst>
                    <a:ext uri="{9D8B030D-6E8A-4147-A177-3AD203B41FA5}">
                      <a16:colId xmlns:a16="http://schemas.microsoft.com/office/drawing/2014/main" val="1854438499"/>
                    </a:ext>
                  </a:extLst>
                </a:gridCol>
                <a:gridCol w="208280">
                  <a:extLst>
                    <a:ext uri="{9D8B030D-6E8A-4147-A177-3AD203B41FA5}">
                      <a16:colId xmlns:a16="http://schemas.microsoft.com/office/drawing/2014/main" val="3781138029"/>
                    </a:ext>
                  </a:extLst>
                </a:gridCol>
                <a:gridCol w="208280">
                  <a:extLst>
                    <a:ext uri="{9D8B030D-6E8A-4147-A177-3AD203B41FA5}">
                      <a16:colId xmlns:a16="http://schemas.microsoft.com/office/drawing/2014/main" val="1689079403"/>
                    </a:ext>
                  </a:extLst>
                </a:gridCol>
                <a:gridCol w="208280">
                  <a:extLst>
                    <a:ext uri="{9D8B030D-6E8A-4147-A177-3AD203B41FA5}">
                      <a16:colId xmlns:a16="http://schemas.microsoft.com/office/drawing/2014/main" val="329760369"/>
                    </a:ext>
                  </a:extLst>
                </a:gridCol>
                <a:gridCol w="208280">
                  <a:extLst>
                    <a:ext uri="{9D8B030D-6E8A-4147-A177-3AD203B41FA5}">
                      <a16:colId xmlns:a16="http://schemas.microsoft.com/office/drawing/2014/main" val="435255479"/>
                    </a:ext>
                  </a:extLst>
                </a:gridCol>
                <a:gridCol w="208280">
                  <a:extLst>
                    <a:ext uri="{9D8B030D-6E8A-4147-A177-3AD203B41FA5}">
                      <a16:colId xmlns:a16="http://schemas.microsoft.com/office/drawing/2014/main" val="3845297583"/>
                    </a:ext>
                  </a:extLst>
                </a:gridCol>
                <a:gridCol w="208280">
                  <a:extLst>
                    <a:ext uri="{9D8B030D-6E8A-4147-A177-3AD203B41FA5}">
                      <a16:colId xmlns:a16="http://schemas.microsoft.com/office/drawing/2014/main" val="2679770966"/>
                    </a:ext>
                  </a:extLst>
                </a:gridCol>
                <a:gridCol w="208280">
                  <a:extLst>
                    <a:ext uri="{9D8B030D-6E8A-4147-A177-3AD203B41FA5}">
                      <a16:colId xmlns:a16="http://schemas.microsoft.com/office/drawing/2014/main" val="1235188277"/>
                    </a:ext>
                  </a:extLst>
                </a:gridCol>
                <a:gridCol w="208280">
                  <a:extLst>
                    <a:ext uri="{9D8B030D-6E8A-4147-A177-3AD203B41FA5}">
                      <a16:colId xmlns:a16="http://schemas.microsoft.com/office/drawing/2014/main" val="1900816440"/>
                    </a:ext>
                  </a:extLst>
                </a:gridCol>
                <a:gridCol w="208280">
                  <a:extLst>
                    <a:ext uri="{9D8B030D-6E8A-4147-A177-3AD203B41FA5}">
                      <a16:colId xmlns:a16="http://schemas.microsoft.com/office/drawing/2014/main" val="3332995120"/>
                    </a:ext>
                  </a:extLst>
                </a:gridCol>
                <a:gridCol w="208280">
                  <a:extLst>
                    <a:ext uri="{9D8B030D-6E8A-4147-A177-3AD203B41FA5}">
                      <a16:colId xmlns:a16="http://schemas.microsoft.com/office/drawing/2014/main" val="3174665892"/>
                    </a:ext>
                  </a:extLst>
                </a:gridCol>
                <a:gridCol w="208280">
                  <a:extLst>
                    <a:ext uri="{9D8B030D-6E8A-4147-A177-3AD203B41FA5}">
                      <a16:colId xmlns:a16="http://schemas.microsoft.com/office/drawing/2014/main" val="2152468386"/>
                    </a:ext>
                  </a:extLst>
                </a:gridCol>
                <a:gridCol w="208280">
                  <a:extLst>
                    <a:ext uri="{9D8B030D-6E8A-4147-A177-3AD203B41FA5}">
                      <a16:colId xmlns:a16="http://schemas.microsoft.com/office/drawing/2014/main" val="674346015"/>
                    </a:ext>
                  </a:extLst>
                </a:gridCol>
                <a:gridCol w="208280">
                  <a:extLst>
                    <a:ext uri="{9D8B030D-6E8A-4147-A177-3AD203B41FA5}">
                      <a16:colId xmlns:a16="http://schemas.microsoft.com/office/drawing/2014/main" val="900806608"/>
                    </a:ext>
                  </a:extLst>
                </a:gridCol>
                <a:gridCol w="208280">
                  <a:extLst>
                    <a:ext uri="{9D8B030D-6E8A-4147-A177-3AD203B41FA5}">
                      <a16:colId xmlns:a16="http://schemas.microsoft.com/office/drawing/2014/main" val="3370181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6848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YOLO - 2019-07-17 18:26:10 </a:t>
                      </a:r>
                      <a:r>
                        <a:rPr kumimoji="0" lang="en-US" sz="1000" b="0" i="0" u="none" strike="noStrike" kern="1200" cap="none" spc="0" normalizeH="0" baseline="0" noProof="0">
                          <a:ln>
                            <a:noFill/>
                          </a:ln>
                          <a:solidFill>
                            <a:prstClr val="black"/>
                          </a:solidFill>
                          <a:effectLst/>
                          <a:uLnTx/>
                          <a:uFillTx/>
                          <a:latin typeface="+mn-lt"/>
                          <a:ea typeface="+mn-ea"/>
                          <a:cs typeface="+mn-cs"/>
                        </a:rPr>
                        <a:t> 
 Bùi Văn Công đã thực nghiệm lại toàn bộ quá trình, phù hợp với lời khai, tình tiết, chứng cứ và diễn biến của vụ án. 
Clip: Bảo vệ Pháp luật
#tin #ntc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15183995"/>
                  </a:ext>
                </a:extLst>
              </a:tr>
            </a:tbl>
          </a:graphicData>
        </a:graphic>
      </p:graphicFrame>
      <p:sp>
        <p:nvSpPr>
          <p:cNvPr id="4" name="Text Placeholder 3">
            <a:extLst>
              <a:ext uri="{FF2B5EF4-FFF2-40B4-BE49-F238E27FC236}">
                <a16:creationId xmlns:a16="http://schemas.microsoft.com/office/drawing/2014/main" id="{A4C8D1B2-6A7C-4F91-9D29-9E149A032CE0}"/>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3452523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F3D7A-0DA6-4630-A4DC-CC8B72DE74A3}"/>
              </a:ext>
            </a:extLst>
          </p:cNvPr>
          <p:cNvSpPr>
            <a:spLocks noGrp="1"/>
          </p:cNvSpPr>
          <p:nvPr>
            <p:ph type="title"/>
          </p:nvPr>
        </p:nvSpPr>
        <p:spPr/>
        <p:txBody>
          <a:bodyPr/>
          <a:lstStyle/>
          <a:p>
            <a:r>
              <a:rPr lang="en-US"/>
              <a:t>Facebook Own Posts Table | YOLO - 7 of 21</a:t>
            </a:r>
          </a:p>
        </p:txBody>
      </p:sp>
      <p:graphicFrame>
        <p:nvGraphicFramePr>
          <p:cNvPr id="5" name="Table Placeholder 4">
            <a:extLst>
              <a:ext uri="{FF2B5EF4-FFF2-40B4-BE49-F238E27FC236}">
                <a16:creationId xmlns:a16="http://schemas.microsoft.com/office/drawing/2014/main" id="{DD4935CF-1F04-4E40-9DA0-5C8E5EDDFD43}"/>
              </a:ext>
            </a:extLst>
          </p:cNvPr>
          <p:cNvGraphicFramePr>
            <a:graphicFrameLocks noGrp="1"/>
          </p:cNvGraphicFramePr>
          <p:nvPr>
            <p:ph type="tbl" sz="quarter" idx="13"/>
            <p:extLst>
              <p:ext uri="{D42A27DB-BD31-4B8C-83A1-F6EECF244321}">
                <p14:modId xmlns:p14="http://schemas.microsoft.com/office/powerpoint/2010/main" val="3959126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105328975"/>
                    </a:ext>
                  </a:extLst>
                </a:gridCol>
                <a:gridCol w="905255">
                  <a:extLst>
                    <a:ext uri="{9D8B030D-6E8A-4147-A177-3AD203B41FA5}">
                      <a16:colId xmlns:a16="http://schemas.microsoft.com/office/drawing/2014/main" val="2921961621"/>
                    </a:ext>
                  </a:extLst>
                </a:gridCol>
                <a:gridCol w="246888">
                  <a:extLst>
                    <a:ext uri="{9D8B030D-6E8A-4147-A177-3AD203B41FA5}">
                      <a16:colId xmlns:a16="http://schemas.microsoft.com/office/drawing/2014/main" val="644997985"/>
                    </a:ext>
                  </a:extLst>
                </a:gridCol>
                <a:gridCol w="208280">
                  <a:extLst>
                    <a:ext uri="{9D8B030D-6E8A-4147-A177-3AD203B41FA5}">
                      <a16:colId xmlns:a16="http://schemas.microsoft.com/office/drawing/2014/main" val="1037412919"/>
                    </a:ext>
                  </a:extLst>
                </a:gridCol>
                <a:gridCol w="208280">
                  <a:extLst>
                    <a:ext uri="{9D8B030D-6E8A-4147-A177-3AD203B41FA5}">
                      <a16:colId xmlns:a16="http://schemas.microsoft.com/office/drawing/2014/main" val="3245003762"/>
                    </a:ext>
                  </a:extLst>
                </a:gridCol>
                <a:gridCol w="208280">
                  <a:extLst>
                    <a:ext uri="{9D8B030D-6E8A-4147-A177-3AD203B41FA5}">
                      <a16:colId xmlns:a16="http://schemas.microsoft.com/office/drawing/2014/main" val="2153344380"/>
                    </a:ext>
                  </a:extLst>
                </a:gridCol>
                <a:gridCol w="208280">
                  <a:extLst>
                    <a:ext uri="{9D8B030D-6E8A-4147-A177-3AD203B41FA5}">
                      <a16:colId xmlns:a16="http://schemas.microsoft.com/office/drawing/2014/main" val="3745173030"/>
                    </a:ext>
                  </a:extLst>
                </a:gridCol>
                <a:gridCol w="208280">
                  <a:extLst>
                    <a:ext uri="{9D8B030D-6E8A-4147-A177-3AD203B41FA5}">
                      <a16:colId xmlns:a16="http://schemas.microsoft.com/office/drawing/2014/main" val="2735698922"/>
                    </a:ext>
                  </a:extLst>
                </a:gridCol>
                <a:gridCol w="208280">
                  <a:extLst>
                    <a:ext uri="{9D8B030D-6E8A-4147-A177-3AD203B41FA5}">
                      <a16:colId xmlns:a16="http://schemas.microsoft.com/office/drawing/2014/main" val="2386140762"/>
                    </a:ext>
                  </a:extLst>
                </a:gridCol>
                <a:gridCol w="208280">
                  <a:extLst>
                    <a:ext uri="{9D8B030D-6E8A-4147-A177-3AD203B41FA5}">
                      <a16:colId xmlns:a16="http://schemas.microsoft.com/office/drawing/2014/main" val="511585342"/>
                    </a:ext>
                  </a:extLst>
                </a:gridCol>
                <a:gridCol w="208280">
                  <a:extLst>
                    <a:ext uri="{9D8B030D-6E8A-4147-A177-3AD203B41FA5}">
                      <a16:colId xmlns:a16="http://schemas.microsoft.com/office/drawing/2014/main" val="3216889291"/>
                    </a:ext>
                  </a:extLst>
                </a:gridCol>
                <a:gridCol w="208280">
                  <a:extLst>
                    <a:ext uri="{9D8B030D-6E8A-4147-A177-3AD203B41FA5}">
                      <a16:colId xmlns:a16="http://schemas.microsoft.com/office/drawing/2014/main" val="506765468"/>
                    </a:ext>
                  </a:extLst>
                </a:gridCol>
                <a:gridCol w="208280">
                  <a:extLst>
                    <a:ext uri="{9D8B030D-6E8A-4147-A177-3AD203B41FA5}">
                      <a16:colId xmlns:a16="http://schemas.microsoft.com/office/drawing/2014/main" val="3269743625"/>
                    </a:ext>
                  </a:extLst>
                </a:gridCol>
                <a:gridCol w="208280">
                  <a:extLst>
                    <a:ext uri="{9D8B030D-6E8A-4147-A177-3AD203B41FA5}">
                      <a16:colId xmlns:a16="http://schemas.microsoft.com/office/drawing/2014/main" val="507836307"/>
                    </a:ext>
                  </a:extLst>
                </a:gridCol>
                <a:gridCol w="208280">
                  <a:extLst>
                    <a:ext uri="{9D8B030D-6E8A-4147-A177-3AD203B41FA5}">
                      <a16:colId xmlns:a16="http://schemas.microsoft.com/office/drawing/2014/main" val="695102114"/>
                    </a:ext>
                  </a:extLst>
                </a:gridCol>
                <a:gridCol w="208280">
                  <a:extLst>
                    <a:ext uri="{9D8B030D-6E8A-4147-A177-3AD203B41FA5}">
                      <a16:colId xmlns:a16="http://schemas.microsoft.com/office/drawing/2014/main" val="1760764771"/>
                    </a:ext>
                  </a:extLst>
                </a:gridCol>
                <a:gridCol w="208280">
                  <a:extLst>
                    <a:ext uri="{9D8B030D-6E8A-4147-A177-3AD203B41FA5}">
                      <a16:colId xmlns:a16="http://schemas.microsoft.com/office/drawing/2014/main" val="724777961"/>
                    </a:ext>
                  </a:extLst>
                </a:gridCol>
                <a:gridCol w="208280">
                  <a:extLst>
                    <a:ext uri="{9D8B030D-6E8A-4147-A177-3AD203B41FA5}">
                      <a16:colId xmlns:a16="http://schemas.microsoft.com/office/drawing/2014/main" val="3506618205"/>
                    </a:ext>
                  </a:extLst>
                </a:gridCol>
                <a:gridCol w="208280">
                  <a:extLst>
                    <a:ext uri="{9D8B030D-6E8A-4147-A177-3AD203B41FA5}">
                      <a16:colId xmlns:a16="http://schemas.microsoft.com/office/drawing/2014/main" val="1203743695"/>
                    </a:ext>
                  </a:extLst>
                </a:gridCol>
                <a:gridCol w="208280">
                  <a:extLst>
                    <a:ext uri="{9D8B030D-6E8A-4147-A177-3AD203B41FA5}">
                      <a16:colId xmlns:a16="http://schemas.microsoft.com/office/drawing/2014/main" val="2807982010"/>
                    </a:ext>
                  </a:extLst>
                </a:gridCol>
                <a:gridCol w="208280">
                  <a:extLst>
                    <a:ext uri="{9D8B030D-6E8A-4147-A177-3AD203B41FA5}">
                      <a16:colId xmlns:a16="http://schemas.microsoft.com/office/drawing/2014/main" val="3226657030"/>
                    </a:ext>
                  </a:extLst>
                </a:gridCol>
                <a:gridCol w="208280">
                  <a:extLst>
                    <a:ext uri="{9D8B030D-6E8A-4147-A177-3AD203B41FA5}">
                      <a16:colId xmlns:a16="http://schemas.microsoft.com/office/drawing/2014/main" val="1053060802"/>
                    </a:ext>
                  </a:extLst>
                </a:gridCol>
                <a:gridCol w="208280">
                  <a:extLst>
                    <a:ext uri="{9D8B030D-6E8A-4147-A177-3AD203B41FA5}">
                      <a16:colId xmlns:a16="http://schemas.microsoft.com/office/drawing/2014/main" val="1594445222"/>
                    </a:ext>
                  </a:extLst>
                </a:gridCol>
                <a:gridCol w="208280">
                  <a:extLst>
                    <a:ext uri="{9D8B030D-6E8A-4147-A177-3AD203B41FA5}">
                      <a16:colId xmlns:a16="http://schemas.microsoft.com/office/drawing/2014/main" val="336689122"/>
                    </a:ext>
                  </a:extLst>
                </a:gridCol>
                <a:gridCol w="208280">
                  <a:extLst>
                    <a:ext uri="{9D8B030D-6E8A-4147-A177-3AD203B41FA5}">
                      <a16:colId xmlns:a16="http://schemas.microsoft.com/office/drawing/2014/main" val="2388347001"/>
                    </a:ext>
                  </a:extLst>
                </a:gridCol>
                <a:gridCol w="208280">
                  <a:extLst>
                    <a:ext uri="{9D8B030D-6E8A-4147-A177-3AD203B41FA5}">
                      <a16:colId xmlns:a16="http://schemas.microsoft.com/office/drawing/2014/main" val="801018415"/>
                    </a:ext>
                  </a:extLst>
                </a:gridCol>
                <a:gridCol w="208280">
                  <a:extLst>
                    <a:ext uri="{9D8B030D-6E8A-4147-A177-3AD203B41FA5}">
                      <a16:colId xmlns:a16="http://schemas.microsoft.com/office/drawing/2014/main" val="4139895343"/>
                    </a:ext>
                  </a:extLst>
                </a:gridCol>
                <a:gridCol w="208280">
                  <a:extLst>
                    <a:ext uri="{9D8B030D-6E8A-4147-A177-3AD203B41FA5}">
                      <a16:colId xmlns:a16="http://schemas.microsoft.com/office/drawing/2014/main" val="2992008073"/>
                    </a:ext>
                  </a:extLst>
                </a:gridCol>
                <a:gridCol w="208280">
                  <a:extLst>
                    <a:ext uri="{9D8B030D-6E8A-4147-A177-3AD203B41FA5}">
                      <a16:colId xmlns:a16="http://schemas.microsoft.com/office/drawing/2014/main" val="429385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3391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17:17:35 </a:t>
                      </a:r>
                      <a:r>
                        <a:rPr kumimoji="0" lang="vi-VN" sz="1000" b="0" i="0" u="none" strike="noStrike" kern="1200" cap="none" spc="0" normalizeH="0" baseline="0" noProof="0">
                          <a:ln>
                            <a:noFill/>
                          </a:ln>
                          <a:solidFill>
                            <a:prstClr val="black"/>
                          </a:solidFill>
                          <a:effectLst/>
                          <a:uLnTx/>
                          <a:uFillTx/>
                          <a:latin typeface="+mn-lt"/>
                          <a:ea typeface="+mn-ea"/>
                          <a:cs typeface="+mn-cs"/>
                        </a:rPr>
                        <a:t> 
 Góc fan cuồng cực mạnh :v 
chỉ vì quá mê phim ức chế vì Vũ lên giường với Nhã, mẹ trẻ đổi luôn tên con trai = )) 
#yolo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2151703"/>
                  </a:ext>
                </a:extLst>
              </a:tr>
            </a:tbl>
          </a:graphicData>
        </a:graphic>
      </p:graphicFrame>
      <p:sp>
        <p:nvSpPr>
          <p:cNvPr id="4" name="Text Placeholder 3">
            <a:extLst>
              <a:ext uri="{FF2B5EF4-FFF2-40B4-BE49-F238E27FC236}">
                <a16:creationId xmlns:a16="http://schemas.microsoft.com/office/drawing/2014/main" id="{65E2AB46-5EE8-40EC-8FEC-55809A663AA9}"/>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2886888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2408E-EB13-412B-845B-A0B83F4C12C0}"/>
              </a:ext>
            </a:extLst>
          </p:cNvPr>
          <p:cNvSpPr>
            <a:spLocks noGrp="1"/>
          </p:cNvSpPr>
          <p:nvPr>
            <p:ph type="title"/>
          </p:nvPr>
        </p:nvSpPr>
        <p:spPr/>
        <p:txBody>
          <a:bodyPr/>
          <a:lstStyle/>
          <a:p>
            <a:r>
              <a:rPr lang="en-US"/>
              <a:t>Facebook Own Posts Table | YOLO - 8 of 21</a:t>
            </a:r>
          </a:p>
        </p:txBody>
      </p:sp>
      <p:graphicFrame>
        <p:nvGraphicFramePr>
          <p:cNvPr id="5" name="Table Placeholder 4">
            <a:extLst>
              <a:ext uri="{FF2B5EF4-FFF2-40B4-BE49-F238E27FC236}">
                <a16:creationId xmlns:a16="http://schemas.microsoft.com/office/drawing/2014/main" id="{03AF0D8E-1E8B-472D-B472-055EABEFA82F}"/>
              </a:ext>
            </a:extLst>
          </p:cNvPr>
          <p:cNvGraphicFramePr>
            <a:graphicFrameLocks noGrp="1"/>
          </p:cNvGraphicFramePr>
          <p:nvPr>
            <p:ph type="tbl" sz="quarter" idx="13"/>
            <p:extLst>
              <p:ext uri="{D42A27DB-BD31-4B8C-83A1-F6EECF244321}">
                <p14:modId xmlns:p14="http://schemas.microsoft.com/office/powerpoint/2010/main" val="55833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132024234"/>
                    </a:ext>
                  </a:extLst>
                </a:gridCol>
                <a:gridCol w="905255">
                  <a:extLst>
                    <a:ext uri="{9D8B030D-6E8A-4147-A177-3AD203B41FA5}">
                      <a16:colId xmlns:a16="http://schemas.microsoft.com/office/drawing/2014/main" val="3039274319"/>
                    </a:ext>
                  </a:extLst>
                </a:gridCol>
                <a:gridCol w="246888">
                  <a:extLst>
                    <a:ext uri="{9D8B030D-6E8A-4147-A177-3AD203B41FA5}">
                      <a16:colId xmlns:a16="http://schemas.microsoft.com/office/drawing/2014/main" val="119215959"/>
                    </a:ext>
                  </a:extLst>
                </a:gridCol>
                <a:gridCol w="208280">
                  <a:extLst>
                    <a:ext uri="{9D8B030D-6E8A-4147-A177-3AD203B41FA5}">
                      <a16:colId xmlns:a16="http://schemas.microsoft.com/office/drawing/2014/main" val="1062862990"/>
                    </a:ext>
                  </a:extLst>
                </a:gridCol>
                <a:gridCol w="208280">
                  <a:extLst>
                    <a:ext uri="{9D8B030D-6E8A-4147-A177-3AD203B41FA5}">
                      <a16:colId xmlns:a16="http://schemas.microsoft.com/office/drawing/2014/main" val="1003953038"/>
                    </a:ext>
                  </a:extLst>
                </a:gridCol>
                <a:gridCol w="208280">
                  <a:extLst>
                    <a:ext uri="{9D8B030D-6E8A-4147-A177-3AD203B41FA5}">
                      <a16:colId xmlns:a16="http://schemas.microsoft.com/office/drawing/2014/main" val="1831876109"/>
                    </a:ext>
                  </a:extLst>
                </a:gridCol>
                <a:gridCol w="208280">
                  <a:extLst>
                    <a:ext uri="{9D8B030D-6E8A-4147-A177-3AD203B41FA5}">
                      <a16:colId xmlns:a16="http://schemas.microsoft.com/office/drawing/2014/main" val="958309861"/>
                    </a:ext>
                  </a:extLst>
                </a:gridCol>
                <a:gridCol w="208280">
                  <a:extLst>
                    <a:ext uri="{9D8B030D-6E8A-4147-A177-3AD203B41FA5}">
                      <a16:colId xmlns:a16="http://schemas.microsoft.com/office/drawing/2014/main" val="233568194"/>
                    </a:ext>
                  </a:extLst>
                </a:gridCol>
                <a:gridCol w="208280">
                  <a:extLst>
                    <a:ext uri="{9D8B030D-6E8A-4147-A177-3AD203B41FA5}">
                      <a16:colId xmlns:a16="http://schemas.microsoft.com/office/drawing/2014/main" val="4204006822"/>
                    </a:ext>
                  </a:extLst>
                </a:gridCol>
                <a:gridCol w="208280">
                  <a:extLst>
                    <a:ext uri="{9D8B030D-6E8A-4147-A177-3AD203B41FA5}">
                      <a16:colId xmlns:a16="http://schemas.microsoft.com/office/drawing/2014/main" val="1366653347"/>
                    </a:ext>
                  </a:extLst>
                </a:gridCol>
                <a:gridCol w="208280">
                  <a:extLst>
                    <a:ext uri="{9D8B030D-6E8A-4147-A177-3AD203B41FA5}">
                      <a16:colId xmlns:a16="http://schemas.microsoft.com/office/drawing/2014/main" val="4146327898"/>
                    </a:ext>
                  </a:extLst>
                </a:gridCol>
                <a:gridCol w="208280">
                  <a:extLst>
                    <a:ext uri="{9D8B030D-6E8A-4147-A177-3AD203B41FA5}">
                      <a16:colId xmlns:a16="http://schemas.microsoft.com/office/drawing/2014/main" val="1965941100"/>
                    </a:ext>
                  </a:extLst>
                </a:gridCol>
                <a:gridCol w="208280">
                  <a:extLst>
                    <a:ext uri="{9D8B030D-6E8A-4147-A177-3AD203B41FA5}">
                      <a16:colId xmlns:a16="http://schemas.microsoft.com/office/drawing/2014/main" val="3074307705"/>
                    </a:ext>
                  </a:extLst>
                </a:gridCol>
                <a:gridCol w="208280">
                  <a:extLst>
                    <a:ext uri="{9D8B030D-6E8A-4147-A177-3AD203B41FA5}">
                      <a16:colId xmlns:a16="http://schemas.microsoft.com/office/drawing/2014/main" val="1546751295"/>
                    </a:ext>
                  </a:extLst>
                </a:gridCol>
                <a:gridCol w="208280">
                  <a:extLst>
                    <a:ext uri="{9D8B030D-6E8A-4147-A177-3AD203B41FA5}">
                      <a16:colId xmlns:a16="http://schemas.microsoft.com/office/drawing/2014/main" val="496079129"/>
                    </a:ext>
                  </a:extLst>
                </a:gridCol>
                <a:gridCol w="208280">
                  <a:extLst>
                    <a:ext uri="{9D8B030D-6E8A-4147-A177-3AD203B41FA5}">
                      <a16:colId xmlns:a16="http://schemas.microsoft.com/office/drawing/2014/main" val="3885451128"/>
                    </a:ext>
                  </a:extLst>
                </a:gridCol>
                <a:gridCol w="208280">
                  <a:extLst>
                    <a:ext uri="{9D8B030D-6E8A-4147-A177-3AD203B41FA5}">
                      <a16:colId xmlns:a16="http://schemas.microsoft.com/office/drawing/2014/main" val="52887876"/>
                    </a:ext>
                  </a:extLst>
                </a:gridCol>
                <a:gridCol w="208280">
                  <a:extLst>
                    <a:ext uri="{9D8B030D-6E8A-4147-A177-3AD203B41FA5}">
                      <a16:colId xmlns:a16="http://schemas.microsoft.com/office/drawing/2014/main" val="235184820"/>
                    </a:ext>
                  </a:extLst>
                </a:gridCol>
                <a:gridCol w="208280">
                  <a:extLst>
                    <a:ext uri="{9D8B030D-6E8A-4147-A177-3AD203B41FA5}">
                      <a16:colId xmlns:a16="http://schemas.microsoft.com/office/drawing/2014/main" val="152393799"/>
                    </a:ext>
                  </a:extLst>
                </a:gridCol>
                <a:gridCol w="208280">
                  <a:extLst>
                    <a:ext uri="{9D8B030D-6E8A-4147-A177-3AD203B41FA5}">
                      <a16:colId xmlns:a16="http://schemas.microsoft.com/office/drawing/2014/main" val="1147566549"/>
                    </a:ext>
                  </a:extLst>
                </a:gridCol>
                <a:gridCol w="208280">
                  <a:extLst>
                    <a:ext uri="{9D8B030D-6E8A-4147-A177-3AD203B41FA5}">
                      <a16:colId xmlns:a16="http://schemas.microsoft.com/office/drawing/2014/main" val="1409690330"/>
                    </a:ext>
                  </a:extLst>
                </a:gridCol>
                <a:gridCol w="208280">
                  <a:extLst>
                    <a:ext uri="{9D8B030D-6E8A-4147-A177-3AD203B41FA5}">
                      <a16:colId xmlns:a16="http://schemas.microsoft.com/office/drawing/2014/main" val="2552084865"/>
                    </a:ext>
                  </a:extLst>
                </a:gridCol>
                <a:gridCol w="208280">
                  <a:extLst>
                    <a:ext uri="{9D8B030D-6E8A-4147-A177-3AD203B41FA5}">
                      <a16:colId xmlns:a16="http://schemas.microsoft.com/office/drawing/2014/main" val="1653402391"/>
                    </a:ext>
                  </a:extLst>
                </a:gridCol>
                <a:gridCol w="208280">
                  <a:extLst>
                    <a:ext uri="{9D8B030D-6E8A-4147-A177-3AD203B41FA5}">
                      <a16:colId xmlns:a16="http://schemas.microsoft.com/office/drawing/2014/main" val="209324897"/>
                    </a:ext>
                  </a:extLst>
                </a:gridCol>
                <a:gridCol w="208280">
                  <a:extLst>
                    <a:ext uri="{9D8B030D-6E8A-4147-A177-3AD203B41FA5}">
                      <a16:colId xmlns:a16="http://schemas.microsoft.com/office/drawing/2014/main" val="3083916230"/>
                    </a:ext>
                  </a:extLst>
                </a:gridCol>
                <a:gridCol w="208280">
                  <a:extLst>
                    <a:ext uri="{9D8B030D-6E8A-4147-A177-3AD203B41FA5}">
                      <a16:colId xmlns:a16="http://schemas.microsoft.com/office/drawing/2014/main" val="1965844426"/>
                    </a:ext>
                  </a:extLst>
                </a:gridCol>
                <a:gridCol w="208280">
                  <a:extLst>
                    <a:ext uri="{9D8B030D-6E8A-4147-A177-3AD203B41FA5}">
                      <a16:colId xmlns:a16="http://schemas.microsoft.com/office/drawing/2014/main" val="4069477949"/>
                    </a:ext>
                  </a:extLst>
                </a:gridCol>
                <a:gridCol w="208280">
                  <a:extLst>
                    <a:ext uri="{9D8B030D-6E8A-4147-A177-3AD203B41FA5}">
                      <a16:colId xmlns:a16="http://schemas.microsoft.com/office/drawing/2014/main" val="1955706856"/>
                    </a:ext>
                  </a:extLst>
                </a:gridCol>
                <a:gridCol w="208280">
                  <a:extLst>
                    <a:ext uri="{9D8B030D-6E8A-4147-A177-3AD203B41FA5}">
                      <a16:colId xmlns:a16="http://schemas.microsoft.com/office/drawing/2014/main" val="922556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6003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16:46:28 </a:t>
                      </a:r>
                      <a:r>
                        <a:rPr kumimoji="0" lang="vi-VN" sz="1000" b="0" i="0" u="none" strike="noStrike" kern="1200" cap="none" spc="0" normalizeH="0" baseline="0" noProof="0">
                          <a:ln>
                            <a:noFill/>
                          </a:ln>
                          <a:solidFill>
                            <a:prstClr val="black"/>
                          </a:solidFill>
                          <a:effectLst/>
                          <a:uLnTx/>
                          <a:uFillTx/>
                          <a:latin typeface="+mn-lt"/>
                          <a:ea typeface="+mn-ea"/>
                          <a:cs typeface="+mn-cs"/>
                        </a:rPr>
                        <a:t> 
 Thử thách đá nắp chai phiên bản cười không ngậm được miệng gọi tên "bố con" Đào Hải Triều.
#yolo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9832610"/>
                  </a:ext>
                </a:extLst>
              </a:tr>
            </a:tbl>
          </a:graphicData>
        </a:graphic>
      </p:graphicFrame>
      <p:sp>
        <p:nvSpPr>
          <p:cNvPr id="4" name="Text Placeholder 3">
            <a:extLst>
              <a:ext uri="{FF2B5EF4-FFF2-40B4-BE49-F238E27FC236}">
                <a16:creationId xmlns:a16="http://schemas.microsoft.com/office/drawing/2014/main" id="{4A6BE139-C48B-4F05-80F1-476ECBBFB8DC}"/>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241608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08A2-AD58-4D61-A11A-96E518B04598}"/>
              </a:ext>
            </a:extLst>
          </p:cNvPr>
          <p:cNvSpPr>
            <a:spLocks noGrp="1"/>
          </p:cNvSpPr>
          <p:nvPr>
            <p:ph type="title"/>
          </p:nvPr>
        </p:nvSpPr>
        <p:spPr/>
        <p:txBody>
          <a:bodyPr/>
          <a:lstStyle/>
          <a:p>
            <a:r>
              <a:rPr lang="en-US"/>
              <a:t>Facebook Own Posts Table | YOLO - 9 of 21</a:t>
            </a:r>
          </a:p>
        </p:txBody>
      </p:sp>
      <p:graphicFrame>
        <p:nvGraphicFramePr>
          <p:cNvPr id="5" name="Table Placeholder 4">
            <a:extLst>
              <a:ext uri="{FF2B5EF4-FFF2-40B4-BE49-F238E27FC236}">
                <a16:creationId xmlns:a16="http://schemas.microsoft.com/office/drawing/2014/main" id="{463B67DD-29CE-484C-B56B-2CAF70099636}"/>
              </a:ext>
            </a:extLst>
          </p:cNvPr>
          <p:cNvGraphicFramePr>
            <a:graphicFrameLocks noGrp="1"/>
          </p:cNvGraphicFramePr>
          <p:nvPr>
            <p:ph type="tbl" sz="quarter" idx="13"/>
            <p:extLst>
              <p:ext uri="{D42A27DB-BD31-4B8C-83A1-F6EECF244321}">
                <p14:modId xmlns:p14="http://schemas.microsoft.com/office/powerpoint/2010/main" val="483340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2271760"/>
                    </a:ext>
                  </a:extLst>
                </a:gridCol>
                <a:gridCol w="905255">
                  <a:extLst>
                    <a:ext uri="{9D8B030D-6E8A-4147-A177-3AD203B41FA5}">
                      <a16:colId xmlns:a16="http://schemas.microsoft.com/office/drawing/2014/main" val="838026894"/>
                    </a:ext>
                  </a:extLst>
                </a:gridCol>
                <a:gridCol w="246888">
                  <a:extLst>
                    <a:ext uri="{9D8B030D-6E8A-4147-A177-3AD203B41FA5}">
                      <a16:colId xmlns:a16="http://schemas.microsoft.com/office/drawing/2014/main" val="1280476269"/>
                    </a:ext>
                  </a:extLst>
                </a:gridCol>
                <a:gridCol w="208280">
                  <a:extLst>
                    <a:ext uri="{9D8B030D-6E8A-4147-A177-3AD203B41FA5}">
                      <a16:colId xmlns:a16="http://schemas.microsoft.com/office/drawing/2014/main" val="3352816217"/>
                    </a:ext>
                  </a:extLst>
                </a:gridCol>
                <a:gridCol w="208280">
                  <a:extLst>
                    <a:ext uri="{9D8B030D-6E8A-4147-A177-3AD203B41FA5}">
                      <a16:colId xmlns:a16="http://schemas.microsoft.com/office/drawing/2014/main" val="3097741598"/>
                    </a:ext>
                  </a:extLst>
                </a:gridCol>
                <a:gridCol w="208280">
                  <a:extLst>
                    <a:ext uri="{9D8B030D-6E8A-4147-A177-3AD203B41FA5}">
                      <a16:colId xmlns:a16="http://schemas.microsoft.com/office/drawing/2014/main" val="2914599852"/>
                    </a:ext>
                  </a:extLst>
                </a:gridCol>
                <a:gridCol w="208280">
                  <a:extLst>
                    <a:ext uri="{9D8B030D-6E8A-4147-A177-3AD203B41FA5}">
                      <a16:colId xmlns:a16="http://schemas.microsoft.com/office/drawing/2014/main" val="195676013"/>
                    </a:ext>
                  </a:extLst>
                </a:gridCol>
                <a:gridCol w="208280">
                  <a:extLst>
                    <a:ext uri="{9D8B030D-6E8A-4147-A177-3AD203B41FA5}">
                      <a16:colId xmlns:a16="http://schemas.microsoft.com/office/drawing/2014/main" val="3585275604"/>
                    </a:ext>
                  </a:extLst>
                </a:gridCol>
                <a:gridCol w="208280">
                  <a:extLst>
                    <a:ext uri="{9D8B030D-6E8A-4147-A177-3AD203B41FA5}">
                      <a16:colId xmlns:a16="http://schemas.microsoft.com/office/drawing/2014/main" val="1420956541"/>
                    </a:ext>
                  </a:extLst>
                </a:gridCol>
                <a:gridCol w="208280">
                  <a:extLst>
                    <a:ext uri="{9D8B030D-6E8A-4147-A177-3AD203B41FA5}">
                      <a16:colId xmlns:a16="http://schemas.microsoft.com/office/drawing/2014/main" val="4123206738"/>
                    </a:ext>
                  </a:extLst>
                </a:gridCol>
                <a:gridCol w="208280">
                  <a:extLst>
                    <a:ext uri="{9D8B030D-6E8A-4147-A177-3AD203B41FA5}">
                      <a16:colId xmlns:a16="http://schemas.microsoft.com/office/drawing/2014/main" val="21692978"/>
                    </a:ext>
                  </a:extLst>
                </a:gridCol>
                <a:gridCol w="208280">
                  <a:extLst>
                    <a:ext uri="{9D8B030D-6E8A-4147-A177-3AD203B41FA5}">
                      <a16:colId xmlns:a16="http://schemas.microsoft.com/office/drawing/2014/main" val="4081516070"/>
                    </a:ext>
                  </a:extLst>
                </a:gridCol>
                <a:gridCol w="208280">
                  <a:extLst>
                    <a:ext uri="{9D8B030D-6E8A-4147-A177-3AD203B41FA5}">
                      <a16:colId xmlns:a16="http://schemas.microsoft.com/office/drawing/2014/main" val="170820642"/>
                    </a:ext>
                  </a:extLst>
                </a:gridCol>
                <a:gridCol w="208280">
                  <a:extLst>
                    <a:ext uri="{9D8B030D-6E8A-4147-A177-3AD203B41FA5}">
                      <a16:colId xmlns:a16="http://schemas.microsoft.com/office/drawing/2014/main" val="3193035661"/>
                    </a:ext>
                  </a:extLst>
                </a:gridCol>
                <a:gridCol w="208280">
                  <a:extLst>
                    <a:ext uri="{9D8B030D-6E8A-4147-A177-3AD203B41FA5}">
                      <a16:colId xmlns:a16="http://schemas.microsoft.com/office/drawing/2014/main" val="2989106092"/>
                    </a:ext>
                  </a:extLst>
                </a:gridCol>
                <a:gridCol w="208280">
                  <a:extLst>
                    <a:ext uri="{9D8B030D-6E8A-4147-A177-3AD203B41FA5}">
                      <a16:colId xmlns:a16="http://schemas.microsoft.com/office/drawing/2014/main" val="4232691192"/>
                    </a:ext>
                  </a:extLst>
                </a:gridCol>
                <a:gridCol w="208280">
                  <a:extLst>
                    <a:ext uri="{9D8B030D-6E8A-4147-A177-3AD203B41FA5}">
                      <a16:colId xmlns:a16="http://schemas.microsoft.com/office/drawing/2014/main" val="681975831"/>
                    </a:ext>
                  </a:extLst>
                </a:gridCol>
                <a:gridCol w="208280">
                  <a:extLst>
                    <a:ext uri="{9D8B030D-6E8A-4147-A177-3AD203B41FA5}">
                      <a16:colId xmlns:a16="http://schemas.microsoft.com/office/drawing/2014/main" val="4078240041"/>
                    </a:ext>
                  </a:extLst>
                </a:gridCol>
                <a:gridCol w="208280">
                  <a:extLst>
                    <a:ext uri="{9D8B030D-6E8A-4147-A177-3AD203B41FA5}">
                      <a16:colId xmlns:a16="http://schemas.microsoft.com/office/drawing/2014/main" val="616535838"/>
                    </a:ext>
                  </a:extLst>
                </a:gridCol>
                <a:gridCol w="208280">
                  <a:extLst>
                    <a:ext uri="{9D8B030D-6E8A-4147-A177-3AD203B41FA5}">
                      <a16:colId xmlns:a16="http://schemas.microsoft.com/office/drawing/2014/main" val="1276968287"/>
                    </a:ext>
                  </a:extLst>
                </a:gridCol>
                <a:gridCol w="208280">
                  <a:extLst>
                    <a:ext uri="{9D8B030D-6E8A-4147-A177-3AD203B41FA5}">
                      <a16:colId xmlns:a16="http://schemas.microsoft.com/office/drawing/2014/main" val="1110898502"/>
                    </a:ext>
                  </a:extLst>
                </a:gridCol>
                <a:gridCol w="208280">
                  <a:extLst>
                    <a:ext uri="{9D8B030D-6E8A-4147-A177-3AD203B41FA5}">
                      <a16:colId xmlns:a16="http://schemas.microsoft.com/office/drawing/2014/main" val="2621626186"/>
                    </a:ext>
                  </a:extLst>
                </a:gridCol>
                <a:gridCol w="208280">
                  <a:extLst>
                    <a:ext uri="{9D8B030D-6E8A-4147-A177-3AD203B41FA5}">
                      <a16:colId xmlns:a16="http://schemas.microsoft.com/office/drawing/2014/main" val="1240367364"/>
                    </a:ext>
                  </a:extLst>
                </a:gridCol>
                <a:gridCol w="208280">
                  <a:extLst>
                    <a:ext uri="{9D8B030D-6E8A-4147-A177-3AD203B41FA5}">
                      <a16:colId xmlns:a16="http://schemas.microsoft.com/office/drawing/2014/main" val="839267408"/>
                    </a:ext>
                  </a:extLst>
                </a:gridCol>
                <a:gridCol w="208280">
                  <a:extLst>
                    <a:ext uri="{9D8B030D-6E8A-4147-A177-3AD203B41FA5}">
                      <a16:colId xmlns:a16="http://schemas.microsoft.com/office/drawing/2014/main" val="1884017826"/>
                    </a:ext>
                  </a:extLst>
                </a:gridCol>
                <a:gridCol w="208280">
                  <a:extLst>
                    <a:ext uri="{9D8B030D-6E8A-4147-A177-3AD203B41FA5}">
                      <a16:colId xmlns:a16="http://schemas.microsoft.com/office/drawing/2014/main" val="4165353169"/>
                    </a:ext>
                  </a:extLst>
                </a:gridCol>
                <a:gridCol w="208280">
                  <a:extLst>
                    <a:ext uri="{9D8B030D-6E8A-4147-A177-3AD203B41FA5}">
                      <a16:colId xmlns:a16="http://schemas.microsoft.com/office/drawing/2014/main" val="358406642"/>
                    </a:ext>
                  </a:extLst>
                </a:gridCol>
                <a:gridCol w="208280">
                  <a:extLst>
                    <a:ext uri="{9D8B030D-6E8A-4147-A177-3AD203B41FA5}">
                      <a16:colId xmlns:a16="http://schemas.microsoft.com/office/drawing/2014/main" val="1326686684"/>
                    </a:ext>
                  </a:extLst>
                </a:gridCol>
                <a:gridCol w="208280">
                  <a:extLst>
                    <a:ext uri="{9D8B030D-6E8A-4147-A177-3AD203B41FA5}">
                      <a16:colId xmlns:a16="http://schemas.microsoft.com/office/drawing/2014/main" val="273623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5674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16:30:00 </a:t>
                      </a:r>
                      <a:r>
                        <a:rPr kumimoji="0" lang="vi-VN" sz="1000" b="0" i="0" u="none" strike="noStrike" kern="1200" cap="none" spc="0" normalizeH="0" baseline="0" noProof="0">
                          <a:ln>
                            <a:noFill/>
                          </a:ln>
                          <a:solidFill>
                            <a:prstClr val="black"/>
                          </a:solidFill>
                          <a:effectLst/>
                          <a:uLnTx/>
                          <a:uFillTx/>
                          <a:latin typeface="+mn-lt"/>
                          <a:ea typeface="+mn-ea"/>
                          <a:cs typeface="+mn-cs"/>
                        </a:rPr>
                        <a:t> 
 Hoa hậu Hoàn vũ Việt Nam 2017 mặc bộ trang phục khá cầu kỳ: phần thân như bodysuit bằng bạc phủ kín đến tận chân, vai thì xòe bồng siêu to khổng lồ.  Outfit của H'Hen Niê trông giống như "trên công chúa, dưới kỵ sĩ" vậy @@
#đẹp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2206435"/>
                  </a:ext>
                </a:extLst>
              </a:tr>
            </a:tbl>
          </a:graphicData>
        </a:graphic>
      </p:graphicFrame>
      <p:sp>
        <p:nvSpPr>
          <p:cNvPr id="4" name="Text Placeholder 3">
            <a:extLst>
              <a:ext uri="{FF2B5EF4-FFF2-40B4-BE49-F238E27FC236}">
                <a16:creationId xmlns:a16="http://schemas.microsoft.com/office/drawing/2014/main" id="{ABDA318B-5E7F-46C9-AF98-226B5EE367B7}"/>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4082232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2A865-9B8E-4830-AFF2-7D88D007BEA2}"/>
              </a:ext>
            </a:extLst>
          </p:cNvPr>
          <p:cNvSpPr>
            <a:spLocks noGrp="1"/>
          </p:cNvSpPr>
          <p:nvPr>
            <p:ph type="title"/>
          </p:nvPr>
        </p:nvSpPr>
        <p:spPr/>
        <p:txBody>
          <a:bodyPr/>
          <a:lstStyle/>
          <a:p>
            <a:r>
              <a:rPr lang="en-US"/>
              <a:t>Facebook Own Posts Table | YOLO - 10 of 21</a:t>
            </a:r>
          </a:p>
        </p:txBody>
      </p:sp>
      <p:graphicFrame>
        <p:nvGraphicFramePr>
          <p:cNvPr id="5" name="Table Placeholder 4">
            <a:extLst>
              <a:ext uri="{FF2B5EF4-FFF2-40B4-BE49-F238E27FC236}">
                <a16:creationId xmlns:a16="http://schemas.microsoft.com/office/drawing/2014/main" id="{7EAAAB36-F7F9-4967-A90C-225C28529DE7}"/>
              </a:ext>
            </a:extLst>
          </p:cNvPr>
          <p:cNvGraphicFramePr>
            <a:graphicFrameLocks noGrp="1"/>
          </p:cNvGraphicFramePr>
          <p:nvPr>
            <p:ph type="tbl" sz="quarter" idx="13"/>
            <p:extLst>
              <p:ext uri="{D42A27DB-BD31-4B8C-83A1-F6EECF244321}">
                <p14:modId xmlns:p14="http://schemas.microsoft.com/office/powerpoint/2010/main" val="114104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72016750"/>
                    </a:ext>
                  </a:extLst>
                </a:gridCol>
                <a:gridCol w="905255">
                  <a:extLst>
                    <a:ext uri="{9D8B030D-6E8A-4147-A177-3AD203B41FA5}">
                      <a16:colId xmlns:a16="http://schemas.microsoft.com/office/drawing/2014/main" val="1277411255"/>
                    </a:ext>
                  </a:extLst>
                </a:gridCol>
                <a:gridCol w="246888">
                  <a:extLst>
                    <a:ext uri="{9D8B030D-6E8A-4147-A177-3AD203B41FA5}">
                      <a16:colId xmlns:a16="http://schemas.microsoft.com/office/drawing/2014/main" val="481313735"/>
                    </a:ext>
                  </a:extLst>
                </a:gridCol>
                <a:gridCol w="208280">
                  <a:extLst>
                    <a:ext uri="{9D8B030D-6E8A-4147-A177-3AD203B41FA5}">
                      <a16:colId xmlns:a16="http://schemas.microsoft.com/office/drawing/2014/main" val="703237098"/>
                    </a:ext>
                  </a:extLst>
                </a:gridCol>
                <a:gridCol w="208280">
                  <a:extLst>
                    <a:ext uri="{9D8B030D-6E8A-4147-A177-3AD203B41FA5}">
                      <a16:colId xmlns:a16="http://schemas.microsoft.com/office/drawing/2014/main" val="3498042070"/>
                    </a:ext>
                  </a:extLst>
                </a:gridCol>
                <a:gridCol w="208280">
                  <a:extLst>
                    <a:ext uri="{9D8B030D-6E8A-4147-A177-3AD203B41FA5}">
                      <a16:colId xmlns:a16="http://schemas.microsoft.com/office/drawing/2014/main" val="498722918"/>
                    </a:ext>
                  </a:extLst>
                </a:gridCol>
                <a:gridCol w="208280">
                  <a:extLst>
                    <a:ext uri="{9D8B030D-6E8A-4147-A177-3AD203B41FA5}">
                      <a16:colId xmlns:a16="http://schemas.microsoft.com/office/drawing/2014/main" val="2766540402"/>
                    </a:ext>
                  </a:extLst>
                </a:gridCol>
                <a:gridCol w="208280">
                  <a:extLst>
                    <a:ext uri="{9D8B030D-6E8A-4147-A177-3AD203B41FA5}">
                      <a16:colId xmlns:a16="http://schemas.microsoft.com/office/drawing/2014/main" val="1170745414"/>
                    </a:ext>
                  </a:extLst>
                </a:gridCol>
                <a:gridCol w="208280">
                  <a:extLst>
                    <a:ext uri="{9D8B030D-6E8A-4147-A177-3AD203B41FA5}">
                      <a16:colId xmlns:a16="http://schemas.microsoft.com/office/drawing/2014/main" val="3587429749"/>
                    </a:ext>
                  </a:extLst>
                </a:gridCol>
                <a:gridCol w="208280">
                  <a:extLst>
                    <a:ext uri="{9D8B030D-6E8A-4147-A177-3AD203B41FA5}">
                      <a16:colId xmlns:a16="http://schemas.microsoft.com/office/drawing/2014/main" val="352802260"/>
                    </a:ext>
                  </a:extLst>
                </a:gridCol>
                <a:gridCol w="208280">
                  <a:extLst>
                    <a:ext uri="{9D8B030D-6E8A-4147-A177-3AD203B41FA5}">
                      <a16:colId xmlns:a16="http://schemas.microsoft.com/office/drawing/2014/main" val="3271233575"/>
                    </a:ext>
                  </a:extLst>
                </a:gridCol>
                <a:gridCol w="208280">
                  <a:extLst>
                    <a:ext uri="{9D8B030D-6E8A-4147-A177-3AD203B41FA5}">
                      <a16:colId xmlns:a16="http://schemas.microsoft.com/office/drawing/2014/main" val="3005930242"/>
                    </a:ext>
                  </a:extLst>
                </a:gridCol>
                <a:gridCol w="208280">
                  <a:extLst>
                    <a:ext uri="{9D8B030D-6E8A-4147-A177-3AD203B41FA5}">
                      <a16:colId xmlns:a16="http://schemas.microsoft.com/office/drawing/2014/main" val="2665130896"/>
                    </a:ext>
                  </a:extLst>
                </a:gridCol>
                <a:gridCol w="208280">
                  <a:extLst>
                    <a:ext uri="{9D8B030D-6E8A-4147-A177-3AD203B41FA5}">
                      <a16:colId xmlns:a16="http://schemas.microsoft.com/office/drawing/2014/main" val="2895199935"/>
                    </a:ext>
                  </a:extLst>
                </a:gridCol>
                <a:gridCol w="208280">
                  <a:extLst>
                    <a:ext uri="{9D8B030D-6E8A-4147-A177-3AD203B41FA5}">
                      <a16:colId xmlns:a16="http://schemas.microsoft.com/office/drawing/2014/main" val="2446250510"/>
                    </a:ext>
                  </a:extLst>
                </a:gridCol>
                <a:gridCol w="208280">
                  <a:extLst>
                    <a:ext uri="{9D8B030D-6E8A-4147-A177-3AD203B41FA5}">
                      <a16:colId xmlns:a16="http://schemas.microsoft.com/office/drawing/2014/main" val="3687660734"/>
                    </a:ext>
                  </a:extLst>
                </a:gridCol>
                <a:gridCol w="208280">
                  <a:extLst>
                    <a:ext uri="{9D8B030D-6E8A-4147-A177-3AD203B41FA5}">
                      <a16:colId xmlns:a16="http://schemas.microsoft.com/office/drawing/2014/main" val="2647496485"/>
                    </a:ext>
                  </a:extLst>
                </a:gridCol>
                <a:gridCol w="208280">
                  <a:extLst>
                    <a:ext uri="{9D8B030D-6E8A-4147-A177-3AD203B41FA5}">
                      <a16:colId xmlns:a16="http://schemas.microsoft.com/office/drawing/2014/main" val="3280614789"/>
                    </a:ext>
                  </a:extLst>
                </a:gridCol>
                <a:gridCol w="208280">
                  <a:extLst>
                    <a:ext uri="{9D8B030D-6E8A-4147-A177-3AD203B41FA5}">
                      <a16:colId xmlns:a16="http://schemas.microsoft.com/office/drawing/2014/main" val="1901454200"/>
                    </a:ext>
                  </a:extLst>
                </a:gridCol>
                <a:gridCol w="208280">
                  <a:extLst>
                    <a:ext uri="{9D8B030D-6E8A-4147-A177-3AD203B41FA5}">
                      <a16:colId xmlns:a16="http://schemas.microsoft.com/office/drawing/2014/main" val="2163288021"/>
                    </a:ext>
                  </a:extLst>
                </a:gridCol>
                <a:gridCol w="208280">
                  <a:extLst>
                    <a:ext uri="{9D8B030D-6E8A-4147-A177-3AD203B41FA5}">
                      <a16:colId xmlns:a16="http://schemas.microsoft.com/office/drawing/2014/main" val="3580480958"/>
                    </a:ext>
                  </a:extLst>
                </a:gridCol>
                <a:gridCol w="208280">
                  <a:extLst>
                    <a:ext uri="{9D8B030D-6E8A-4147-A177-3AD203B41FA5}">
                      <a16:colId xmlns:a16="http://schemas.microsoft.com/office/drawing/2014/main" val="4120154431"/>
                    </a:ext>
                  </a:extLst>
                </a:gridCol>
                <a:gridCol w="208280">
                  <a:extLst>
                    <a:ext uri="{9D8B030D-6E8A-4147-A177-3AD203B41FA5}">
                      <a16:colId xmlns:a16="http://schemas.microsoft.com/office/drawing/2014/main" val="1487264663"/>
                    </a:ext>
                  </a:extLst>
                </a:gridCol>
                <a:gridCol w="208280">
                  <a:extLst>
                    <a:ext uri="{9D8B030D-6E8A-4147-A177-3AD203B41FA5}">
                      <a16:colId xmlns:a16="http://schemas.microsoft.com/office/drawing/2014/main" val="163429366"/>
                    </a:ext>
                  </a:extLst>
                </a:gridCol>
                <a:gridCol w="208280">
                  <a:extLst>
                    <a:ext uri="{9D8B030D-6E8A-4147-A177-3AD203B41FA5}">
                      <a16:colId xmlns:a16="http://schemas.microsoft.com/office/drawing/2014/main" val="197124509"/>
                    </a:ext>
                  </a:extLst>
                </a:gridCol>
                <a:gridCol w="208280">
                  <a:extLst>
                    <a:ext uri="{9D8B030D-6E8A-4147-A177-3AD203B41FA5}">
                      <a16:colId xmlns:a16="http://schemas.microsoft.com/office/drawing/2014/main" val="3335499743"/>
                    </a:ext>
                  </a:extLst>
                </a:gridCol>
                <a:gridCol w="208280">
                  <a:extLst>
                    <a:ext uri="{9D8B030D-6E8A-4147-A177-3AD203B41FA5}">
                      <a16:colId xmlns:a16="http://schemas.microsoft.com/office/drawing/2014/main" val="80422237"/>
                    </a:ext>
                  </a:extLst>
                </a:gridCol>
                <a:gridCol w="208280">
                  <a:extLst>
                    <a:ext uri="{9D8B030D-6E8A-4147-A177-3AD203B41FA5}">
                      <a16:colId xmlns:a16="http://schemas.microsoft.com/office/drawing/2014/main" val="2994458287"/>
                    </a:ext>
                  </a:extLst>
                </a:gridCol>
                <a:gridCol w="208280">
                  <a:extLst>
                    <a:ext uri="{9D8B030D-6E8A-4147-A177-3AD203B41FA5}">
                      <a16:colId xmlns:a16="http://schemas.microsoft.com/office/drawing/2014/main" val="3139978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9234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16:15:00 </a:t>
                      </a:r>
                      <a:r>
                        <a:rPr kumimoji="0" lang="vi-VN" sz="1000" b="0" i="0" u="none" strike="noStrike" kern="1200" cap="none" spc="0" normalizeH="0" baseline="0" noProof="0">
                          <a:ln>
                            <a:noFill/>
                          </a:ln>
                          <a:solidFill>
                            <a:prstClr val="black"/>
                          </a:solidFill>
                          <a:effectLst/>
                          <a:uLnTx/>
                          <a:uFillTx/>
                          <a:latin typeface="+mn-lt"/>
                          <a:ea typeface="+mn-ea"/>
                          <a:cs typeface="+mn-cs"/>
                        </a:rPr>
                        <a:t> 
 Nghe live phê thật luôn, dù không phải  theo đuổi dòng nhạc nhiều người yêu thích nhưng lại có khả năng "gây nghiện" khi nghe thật nhiều lần = )))
#nhạc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455599"/>
                  </a:ext>
                </a:extLst>
              </a:tr>
            </a:tbl>
          </a:graphicData>
        </a:graphic>
      </p:graphicFrame>
      <p:sp>
        <p:nvSpPr>
          <p:cNvPr id="4" name="Text Placeholder 3">
            <a:extLst>
              <a:ext uri="{FF2B5EF4-FFF2-40B4-BE49-F238E27FC236}">
                <a16:creationId xmlns:a16="http://schemas.microsoft.com/office/drawing/2014/main" id="{EE928629-0623-4D79-AFAD-AF962C2BD3EE}"/>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507316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53BD4-2015-40A0-ACB3-1140530D9311}"/>
              </a:ext>
            </a:extLst>
          </p:cNvPr>
          <p:cNvSpPr>
            <a:spLocks noGrp="1"/>
          </p:cNvSpPr>
          <p:nvPr>
            <p:ph type="title"/>
          </p:nvPr>
        </p:nvSpPr>
        <p:spPr/>
        <p:txBody>
          <a:bodyPr/>
          <a:lstStyle/>
          <a:p>
            <a:r>
              <a:rPr lang="en-US"/>
              <a:t>Facebook Own Posts Table | YOLO - 11 of 21</a:t>
            </a:r>
          </a:p>
        </p:txBody>
      </p:sp>
      <p:graphicFrame>
        <p:nvGraphicFramePr>
          <p:cNvPr id="5" name="Table Placeholder 4">
            <a:extLst>
              <a:ext uri="{FF2B5EF4-FFF2-40B4-BE49-F238E27FC236}">
                <a16:creationId xmlns:a16="http://schemas.microsoft.com/office/drawing/2014/main" id="{05DA6472-7CAF-449B-8EEF-E21CE30D547B}"/>
              </a:ext>
            </a:extLst>
          </p:cNvPr>
          <p:cNvGraphicFramePr>
            <a:graphicFrameLocks noGrp="1"/>
          </p:cNvGraphicFramePr>
          <p:nvPr>
            <p:ph type="tbl" sz="quarter" idx="13"/>
            <p:extLst>
              <p:ext uri="{D42A27DB-BD31-4B8C-83A1-F6EECF244321}">
                <p14:modId xmlns:p14="http://schemas.microsoft.com/office/powerpoint/2010/main" val="67275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0441397"/>
                    </a:ext>
                  </a:extLst>
                </a:gridCol>
                <a:gridCol w="905255">
                  <a:extLst>
                    <a:ext uri="{9D8B030D-6E8A-4147-A177-3AD203B41FA5}">
                      <a16:colId xmlns:a16="http://schemas.microsoft.com/office/drawing/2014/main" val="3982034541"/>
                    </a:ext>
                  </a:extLst>
                </a:gridCol>
                <a:gridCol w="246888">
                  <a:extLst>
                    <a:ext uri="{9D8B030D-6E8A-4147-A177-3AD203B41FA5}">
                      <a16:colId xmlns:a16="http://schemas.microsoft.com/office/drawing/2014/main" val="3229183679"/>
                    </a:ext>
                  </a:extLst>
                </a:gridCol>
                <a:gridCol w="208280">
                  <a:extLst>
                    <a:ext uri="{9D8B030D-6E8A-4147-A177-3AD203B41FA5}">
                      <a16:colId xmlns:a16="http://schemas.microsoft.com/office/drawing/2014/main" val="1363864805"/>
                    </a:ext>
                  </a:extLst>
                </a:gridCol>
                <a:gridCol w="208280">
                  <a:extLst>
                    <a:ext uri="{9D8B030D-6E8A-4147-A177-3AD203B41FA5}">
                      <a16:colId xmlns:a16="http://schemas.microsoft.com/office/drawing/2014/main" val="90745774"/>
                    </a:ext>
                  </a:extLst>
                </a:gridCol>
                <a:gridCol w="208280">
                  <a:extLst>
                    <a:ext uri="{9D8B030D-6E8A-4147-A177-3AD203B41FA5}">
                      <a16:colId xmlns:a16="http://schemas.microsoft.com/office/drawing/2014/main" val="3419912463"/>
                    </a:ext>
                  </a:extLst>
                </a:gridCol>
                <a:gridCol w="208280">
                  <a:extLst>
                    <a:ext uri="{9D8B030D-6E8A-4147-A177-3AD203B41FA5}">
                      <a16:colId xmlns:a16="http://schemas.microsoft.com/office/drawing/2014/main" val="562973184"/>
                    </a:ext>
                  </a:extLst>
                </a:gridCol>
                <a:gridCol w="208280">
                  <a:extLst>
                    <a:ext uri="{9D8B030D-6E8A-4147-A177-3AD203B41FA5}">
                      <a16:colId xmlns:a16="http://schemas.microsoft.com/office/drawing/2014/main" val="1805060184"/>
                    </a:ext>
                  </a:extLst>
                </a:gridCol>
                <a:gridCol w="208280">
                  <a:extLst>
                    <a:ext uri="{9D8B030D-6E8A-4147-A177-3AD203B41FA5}">
                      <a16:colId xmlns:a16="http://schemas.microsoft.com/office/drawing/2014/main" val="2220671957"/>
                    </a:ext>
                  </a:extLst>
                </a:gridCol>
                <a:gridCol w="208280">
                  <a:extLst>
                    <a:ext uri="{9D8B030D-6E8A-4147-A177-3AD203B41FA5}">
                      <a16:colId xmlns:a16="http://schemas.microsoft.com/office/drawing/2014/main" val="685574077"/>
                    </a:ext>
                  </a:extLst>
                </a:gridCol>
                <a:gridCol w="208280">
                  <a:extLst>
                    <a:ext uri="{9D8B030D-6E8A-4147-A177-3AD203B41FA5}">
                      <a16:colId xmlns:a16="http://schemas.microsoft.com/office/drawing/2014/main" val="1893362997"/>
                    </a:ext>
                  </a:extLst>
                </a:gridCol>
                <a:gridCol w="208280">
                  <a:extLst>
                    <a:ext uri="{9D8B030D-6E8A-4147-A177-3AD203B41FA5}">
                      <a16:colId xmlns:a16="http://schemas.microsoft.com/office/drawing/2014/main" val="4183940801"/>
                    </a:ext>
                  </a:extLst>
                </a:gridCol>
                <a:gridCol w="208280">
                  <a:extLst>
                    <a:ext uri="{9D8B030D-6E8A-4147-A177-3AD203B41FA5}">
                      <a16:colId xmlns:a16="http://schemas.microsoft.com/office/drawing/2014/main" val="2231884169"/>
                    </a:ext>
                  </a:extLst>
                </a:gridCol>
                <a:gridCol w="208280">
                  <a:extLst>
                    <a:ext uri="{9D8B030D-6E8A-4147-A177-3AD203B41FA5}">
                      <a16:colId xmlns:a16="http://schemas.microsoft.com/office/drawing/2014/main" val="4211156949"/>
                    </a:ext>
                  </a:extLst>
                </a:gridCol>
                <a:gridCol w="208280">
                  <a:extLst>
                    <a:ext uri="{9D8B030D-6E8A-4147-A177-3AD203B41FA5}">
                      <a16:colId xmlns:a16="http://schemas.microsoft.com/office/drawing/2014/main" val="3754694896"/>
                    </a:ext>
                  </a:extLst>
                </a:gridCol>
                <a:gridCol w="208280">
                  <a:extLst>
                    <a:ext uri="{9D8B030D-6E8A-4147-A177-3AD203B41FA5}">
                      <a16:colId xmlns:a16="http://schemas.microsoft.com/office/drawing/2014/main" val="1067897650"/>
                    </a:ext>
                  </a:extLst>
                </a:gridCol>
                <a:gridCol w="208280">
                  <a:extLst>
                    <a:ext uri="{9D8B030D-6E8A-4147-A177-3AD203B41FA5}">
                      <a16:colId xmlns:a16="http://schemas.microsoft.com/office/drawing/2014/main" val="1702591671"/>
                    </a:ext>
                  </a:extLst>
                </a:gridCol>
                <a:gridCol w="208280">
                  <a:extLst>
                    <a:ext uri="{9D8B030D-6E8A-4147-A177-3AD203B41FA5}">
                      <a16:colId xmlns:a16="http://schemas.microsoft.com/office/drawing/2014/main" val="3108869289"/>
                    </a:ext>
                  </a:extLst>
                </a:gridCol>
                <a:gridCol w="208280">
                  <a:extLst>
                    <a:ext uri="{9D8B030D-6E8A-4147-A177-3AD203B41FA5}">
                      <a16:colId xmlns:a16="http://schemas.microsoft.com/office/drawing/2014/main" val="2122972194"/>
                    </a:ext>
                  </a:extLst>
                </a:gridCol>
                <a:gridCol w="208280">
                  <a:extLst>
                    <a:ext uri="{9D8B030D-6E8A-4147-A177-3AD203B41FA5}">
                      <a16:colId xmlns:a16="http://schemas.microsoft.com/office/drawing/2014/main" val="3884106215"/>
                    </a:ext>
                  </a:extLst>
                </a:gridCol>
                <a:gridCol w="208280">
                  <a:extLst>
                    <a:ext uri="{9D8B030D-6E8A-4147-A177-3AD203B41FA5}">
                      <a16:colId xmlns:a16="http://schemas.microsoft.com/office/drawing/2014/main" val="2754054244"/>
                    </a:ext>
                  </a:extLst>
                </a:gridCol>
                <a:gridCol w="208280">
                  <a:extLst>
                    <a:ext uri="{9D8B030D-6E8A-4147-A177-3AD203B41FA5}">
                      <a16:colId xmlns:a16="http://schemas.microsoft.com/office/drawing/2014/main" val="360702853"/>
                    </a:ext>
                  </a:extLst>
                </a:gridCol>
                <a:gridCol w="208280">
                  <a:extLst>
                    <a:ext uri="{9D8B030D-6E8A-4147-A177-3AD203B41FA5}">
                      <a16:colId xmlns:a16="http://schemas.microsoft.com/office/drawing/2014/main" val="3012420779"/>
                    </a:ext>
                  </a:extLst>
                </a:gridCol>
                <a:gridCol w="208280">
                  <a:extLst>
                    <a:ext uri="{9D8B030D-6E8A-4147-A177-3AD203B41FA5}">
                      <a16:colId xmlns:a16="http://schemas.microsoft.com/office/drawing/2014/main" val="1297596885"/>
                    </a:ext>
                  </a:extLst>
                </a:gridCol>
                <a:gridCol w="208280">
                  <a:extLst>
                    <a:ext uri="{9D8B030D-6E8A-4147-A177-3AD203B41FA5}">
                      <a16:colId xmlns:a16="http://schemas.microsoft.com/office/drawing/2014/main" val="2946167183"/>
                    </a:ext>
                  </a:extLst>
                </a:gridCol>
                <a:gridCol w="208280">
                  <a:extLst>
                    <a:ext uri="{9D8B030D-6E8A-4147-A177-3AD203B41FA5}">
                      <a16:colId xmlns:a16="http://schemas.microsoft.com/office/drawing/2014/main" val="2906682651"/>
                    </a:ext>
                  </a:extLst>
                </a:gridCol>
                <a:gridCol w="208280">
                  <a:extLst>
                    <a:ext uri="{9D8B030D-6E8A-4147-A177-3AD203B41FA5}">
                      <a16:colId xmlns:a16="http://schemas.microsoft.com/office/drawing/2014/main" val="4036018915"/>
                    </a:ext>
                  </a:extLst>
                </a:gridCol>
                <a:gridCol w="208280">
                  <a:extLst>
                    <a:ext uri="{9D8B030D-6E8A-4147-A177-3AD203B41FA5}">
                      <a16:colId xmlns:a16="http://schemas.microsoft.com/office/drawing/2014/main" val="1433640479"/>
                    </a:ext>
                  </a:extLst>
                </a:gridCol>
                <a:gridCol w="208280">
                  <a:extLst>
                    <a:ext uri="{9D8B030D-6E8A-4147-A177-3AD203B41FA5}">
                      <a16:colId xmlns:a16="http://schemas.microsoft.com/office/drawing/2014/main" val="416956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7018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15:45:00 </a:t>
                      </a:r>
                      <a:r>
                        <a:rPr kumimoji="0" lang="vi-VN" sz="1000" b="0" i="0" u="none" strike="noStrike" kern="1200" cap="none" spc="0" normalizeH="0" baseline="0" noProof="0">
                          <a:ln>
                            <a:noFill/>
                          </a:ln>
                          <a:solidFill>
                            <a:prstClr val="black"/>
                          </a:solidFill>
                          <a:effectLst/>
                          <a:uLnTx/>
                          <a:uFillTx/>
                          <a:latin typeface="+mn-lt"/>
                          <a:ea typeface="+mn-ea"/>
                          <a:cs typeface="+mn-cs"/>
                        </a:rPr>
                        <a:t> 
 Năm nay, BTC cuộc thi Hoa Hậu Hoàn vũ Việt Nam 2019 quyết định làm một chiếc vương miện mới và H'Hen Niê sẽ được tặng vĩnh viễn vương miện đăng quang của mình &lt;3 
#sao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25226102"/>
                  </a:ext>
                </a:extLst>
              </a:tr>
            </a:tbl>
          </a:graphicData>
        </a:graphic>
      </p:graphicFrame>
      <p:sp>
        <p:nvSpPr>
          <p:cNvPr id="4" name="Text Placeholder 3">
            <a:extLst>
              <a:ext uri="{FF2B5EF4-FFF2-40B4-BE49-F238E27FC236}">
                <a16:creationId xmlns:a16="http://schemas.microsoft.com/office/drawing/2014/main" id="{4203FB03-4358-460C-8809-C6699D300B9C}"/>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1294429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3C8D-B13A-402D-8B37-7FD71B4A8073}"/>
              </a:ext>
            </a:extLst>
          </p:cNvPr>
          <p:cNvSpPr>
            <a:spLocks noGrp="1"/>
          </p:cNvSpPr>
          <p:nvPr>
            <p:ph type="title"/>
          </p:nvPr>
        </p:nvSpPr>
        <p:spPr/>
        <p:txBody>
          <a:bodyPr/>
          <a:lstStyle/>
          <a:p>
            <a:r>
              <a:rPr lang="en-US"/>
              <a:t>Facebook Own Posts Table | YOLO - 12 of 21</a:t>
            </a:r>
          </a:p>
        </p:txBody>
      </p:sp>
      <p:graphicFrame>
        <p:nvGraphicFramePr>
          <p:cNvPr id="5" name="Table Placeholder 4">
            <a:extLst>
              <a:ext uri="{FF2B5EF4-FFF2-40B4-BE49-F238E27FC236}">
                <a16:creationId xmlns:a16="http://schemas.microsoft.com/office/drawing/2014/main" id="{C2A1A61B-6322-4C26-84E9-DA1870961C89}"/>
              </a:ext>
            </a:extLst>
          </p:cNvPr>
          <p:cNvGraphicFramePr>
            <a:graphicFrameLocks noGrp="1"/>
          </p:cNvGraphicFramePr>
          <p:nvPr>
            <p:ph type="tbl" sz="quarter" idx="13"/>
            <p:extLst>
              <p:ext uri="{D42A27DB-BD31-4B8C-83A1-F6EECF244321}">
                <p14:modId xmlns:p14="http://schemas.microsoft.com/office/powerpoint/2010/main" val="1975458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023026748"/>
                    </a:ext>
                  </a:extLst>
                </a:gridCol>
                <a:gridCol w="905255">
                  <a:extLst>
                    <a:ext uri="{9D8B030D-6E8A-4147-A177-3AD203B41FA5}">
                      <a16:colId xmlns:a16="http://schemas.microsoft.com/office/drawing/2014/main" val="2785129753"/>
                    </a:ext>
                  </a:extLst>
                </a:gridCol>
                <a:gridCol w="246888">
                  <a:extLst>
                    <a:ext uri="{9D8B030D-6E8A-4147-A177-3AD203B41FA5}">
                      <a16:colId xmlns:a16="http://schemas.microsoft.com/office/drawing/2014/main" val="3321798636"/>
                    </a:ext>
                  </a:extLst>
                </a:gridCol>
                <a:gridCol w="208280">
                  <a:extLst>
                    <a:ext uri="{9D8B030D-6E8A-4147-A177-3AD203B41FA5}">
                      <a16:colId xmlns:a16="http://schemas.microsoft.com/office/drawing/2014/main" val="1590670863"/>
                    </a:ext>
                  </a:extLst>
                </a:gridCol>
                <a:gridCol w="208280">
                  <a:extLst>
                    <a:ext uri="{9D8B030D-6E8A-4147-A177-3AD203B41FA5}">
                      <a16:colId xmlns:a16="http://schemas.microsoft.com/office/drawing/2014/main" val="3110418988"/>
                    </a:ext>
                  </a:extLst>
                </a:gridCol>
                <a:gridCol w="208280">
                  <a:extLst>
                    <a:ext uri="{9D8B030D-6E8A-4147-A177-3AD203B41FA5}">
                      <a16:colId xmlns:a16="http://schemas.microsoft.com/office/drawing/2014/main" val="3431879203"/>
                    </a:ext>
                  </a:extLst>
                </a:gridCol>
                <a:gridCol w="208280">
                  <a:extLst>
                    <a:ext uri="{9D8B030D-6E8A-4147-A177-3AD203B41FA5}">
                      <a16:colId xmlns:a16="http://schemas.microsoft.com/office/drawing/2014/main" val="3865529154"/>
                    </a:ext>
                  </a:extLst>
                </a:gridCol>
                <a:gridCol w="208280">
                  <a:extLst>
                    <a:ext uri="{9D8B030D-6E8A-4147-A177-3AD203B41FA5}">
                      <a16:colId xmlns:a16="http://schemas.microsoft.com/office/drawing/2014/main" val="1762865883"/>
                    </a:ext>
                  </a:extLst>
                </a:gridCol>
                <a:gridCol w="208280">
                  <a:extLst>
                    <a:ext uri="{9D8B030D-6E8A-4147-A177-3AD203B41FA5}">
                      <a16:colId xmlns:a16="http://schemas.microsoft.com/office/drawing/2014/main" val="4051395505"/>
                    </a:ext>
                  </a:extLst>
                </a:gridCol>
                <a:gridCol w="208280">
                  <a:extLst>
                    <a:ext uri="{9D8B030D-6E8A-4147-A177-3AD203B41FA5}">
                      <a16:colId xmlns:a16="http://schemas.microsoft.com/office/drawing/2014/main" val="3646098139"/>
                    </a:ext>
                  </a:extLst>
                </a:gridCol>
                <a:gridCol w="208280">
                  <a:extLst>
                    <a:ext uri="{9D8B030D-6E8A-4147-A177-3AD203B41FA5}">
                      <a16:colId xmlns:a16="http://schemas.microsoft.com/office/drawing/2014/main" val="964407837"/>
                    </a:ext>
                  </a:extLst>
                </a:gridCol>
                <a:gridCol w="208280">
                  <a:extLst>
                    <a:ext uri="{9D8B030D-6E8A-4147-A177-3AD203B41FA5}">
                      <a16:colId xmlns:a16="http://schemas.microsoft.com/office/drawing/2014/main" val="2494341276"/>
                    </a:ext>
                  </a:extLst>
                </a:gridCol>
                <a:gridCol w="208280">
                  <a:extLst>
                    <a:ext uri="{9D8B030D-6E8A-4147-A177-3AD203B41FA5}">
                      <a16:colId xmlns:a16="http://schemas.microsoft.com/office/drawing/2014/main" val="2221760936"/>
                    </a:ext>
                  </a:extLst>
                </a:gridCol>
                <a:gridCol w="208280">
                  <a:extLst>
                    <a:ext uri="{9D8B030D-6E8A-4147-A177-3AD203B41FA5}">
                      <a16:colId xmlns:a16="http://schemas.microsoft.com/office/drawing/2014/main" val="419929158"/>
                    </a:ext>
                  </a:extLst>
                </a:gridCol>
                <a:gridCol w="208280">
                  <a:extLst>
                    <a:ext uri="{9D8B030D-6E8A-4147-A177-3AD203B41FA5}">
                      <a16:colId xmlns:a16="http://schemas.microsoft.com/office/drawing/2014/main" val="2480062731"/>
                    </a:ext>
                  </a:extLst>
                </a:gridCol>
                <a:gridCol w="208280">
                  <a:extLst>
                    <a:ext uri="{9D8B030D-6E8A-4147-A177-3AD203B41FA5}">
                      <a16:colId xmlns:a16="http://schemas.microsoft.com/office/drawing/2014/main" val="3409012883"/>
                    </a:ext>
                  </a:extLst>
                </a:gridCol>
                <a:gridCol w="208280">
                  <a:extLst>
                    <a:ext uri="{9D8B030D-6E8A-4147-A177-3AD203B41FA5}">
                      <a16:colId xmlns:a16="http://schemas.microsoft.com/office/drawing/2014/main" val="2895901112"/>
                    </a:ext>
                  </a:extLst>
                </a:gridCol>
                <a:gridCol w="208280">
                  <a:extLst>
                    <a:ext uri="{9D8B030D-6E8A-4147-A177-3AD203B41FA5}">
                      <a16:colId xmlns:a16="http://schemas.microsoft.com/office/drawing/2014/main" val="1698130210"/>
                    </a:ext>
                  </a:extLst>
                </a:gridCol>
                <a:gridCol w="208280">
                  <a:extLst>
                    <a:ext uri="{9D8B030D-6E8A-4147-A177-3AD203B41FA5}">
                      <a16:colId xmlns:a16="http://schemas.microsoft.com/office/drawing/2014/main" val="2991185485"/>
                    </a:ext>
                  </a:extLst>
                </a:gridCol>
                <a:gridCol w="208280">
                  <a:extLst>
                    <a:ext uri="{9D8B030D-6E8A-4147-A177-3AD203B41FA5}">
                      <a16:colId xmlns:a16="http://schemas.microsoft.com/office/drawing/2014/main" val="285205413"/>
                    </a:ext>
                  </a:extLst>
                </a:gridCol>
                <a:gridCol w="208280">
                  <a:extLst>
                    <a:ext uri="{9D8B030D-6E8A-4147-A177-3AD203B41FA5}">
                      <a16:colId xmlns:a16="http://schemas.microsoft.com/office/drawing/2014/main" val="474309701"/>
                    </a:ext>
                  </a:extLst>
                </a:gridCol>
                <a:gridCol w="208280">
                  <a:extLst>
                    <a:ext uri="{9D8B030D-6E8A-4147-A177-3AD203B41FA5}">
                      <a16:colId xmlns:a16="http://schemas.microsoft.com/office/drawing/2014/main" val="3667552732"/>
                    </a:ext>
                  </a:extLst>
                </a:gridCol>
                <a:gridCol w="208280">
                  <a:extLst>
                    <a:ext uri="{9D8B030D-6E8A-4147-A177-3AD203B41FA5}">
                      <a16:colId xmlns:a16="http://schemas.microsoft.com/office/drawing/2014/main" val="3578441538"/>
                    </a:ext>
                  </a:extLst>
                </a:gridCol>
                <a:gridCol w="208280">
                  <a:extLst>
                    <a:ext uri="{9D8B030D-6E8A-4147-A177-3AD203B41FA5}">
                      <a16:colId xmlns:a16="http://schemas.microsoft.com/office/drawing/2014/main" val="1010078497"/>
                    </a:ext>
                  </a:extLst>
                </a:gridCol>
                <a:gridCol w="208280">
                  <a:extLst>
                    <a:ext uri="{9D8B030D-6E8A-4147-A177-3AD203B41FA5}">
                      <a16:colId xmlns:a16="http://schemas.microsoft.com/office/drawing/2014/main" val="2280646246"/>
                    </a:ext>
                  </a:extLst>
                </a:gridCol>
                <a:gridCol w="208280">
                  <a:extLst>
                    <a:ext uri="{9D8B030D-6E8A-4147-A177-3AD203B41FA5}">
                      <a16:colId xmlns:a16="http://schemas.microsoft.com/office/drawing/2014/main" val="2827585441"/>
                    </a:ext>
                  </a:extLst>
                </a:gridCol>
                <a:gridCol w="208280">
                  <a:extLst>
                    <a:ext uri="{9D8B030D-6E8A-4147-A177-3AD203B41FA5}">
                      <a16:colId xmlns:a16="http://schemas.microsoft.com/office/drawing/2014/main" val="1846729495"/>
                    </a:ext>
                  </a:extLst>
                </a:gridCol>
                <a:gridCol w="208280">
                  <a:extLst>
                    <a:ext uri="{9D8B030D-6E8A-4147-A177-3AD203B41FA5}">
                      <a16:colId xmlns:a16="http://schemas.microsoft.com/office/drawing/2014/main" val="1578399562"/>
                    </a:ext>
                  </a:extLst>
                </a:gridCol>
                <a:gridCol w="208280">
                  <a:extLst>
                    <a:ext uri="{9D8B030D-6E8A-4147-A177-3AD203B41FA5}">
                      <a16:colId xmlns:a16="http://schemas.microsoft.com/office/drawing/2014/main" val="3567635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2813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15:30:00 </a:t>
                      </a:r>
                      <a:r>
                        <a:rPr kumimoji="0" lang="vi-VN" sz="1000" b="0" i="0" u="none" strike="noStrike" kern="1200" cap="none" spc="0" normalizeH="0" baseline="0" noProof="0">
                          <a:ln>
                            <a:noFill/>
                          </a:ln>
                          <a:solidFill>
                            <a:prstClr val="black"/>
                          </a:solidFill>
                          <a:effectLst/>
                          <a:uLnTx/>
                          <a:uFillTx/>
                          <a:latin typeface="+mn-lt"/>
                          <a:ea typeface="+mn-ea"/>
                          <a:cs typeface="+mn-cs"/>
                        </a:rPr>
                        <a:t> 
 Nước sông đen ngòm, hôi thối như thế mà thanh niên bơi như đang đi tắm biển í nhỉ : )) 
#tin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0648687"/>
                  </a:ext>
                </a:extLst>
              </a:tr>
            </a:tbl>
          </a:graphicData>
        </a:graphic>
      </p:graphicFrame>
      <p:sp>
        <p:nvSpPr>
          <p:cNvPr id="4" name="Text Placeholder 3">
            <a:extLst>
              <a:ext uri="{FF2B5EF4-FFF2-40B4-BE49-F238E27FC236}">
                <a16:creationId xmlns:a16="http://schemas.microsoft.com/office/drawing/2014/main" id="{2C46BA99-51C2-4C11-91C3-F632BBF9615D}"/>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653907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71E4-E654-41A9-BCB2-4889367A5D86}"/>
              </a:ext>
            </a:extLst>
          </p:cNvPr>
          <p:cNvSpPr>
            <a:spLocks noGrp="1"/>
          </p:cNvSpPr>
          <p:nvPr>
            <p:ph type="title"/>
          </p:nvPr>
        </p:nvSpPr>
        <p:spPr/>
        <p:txBody>
          <a:bodyPr/>
          <a:lstStyle/>
          <a:p>
            <a:r>
              <a:rPr lang="en-US"/>
              <a:t>Facebook Own Posts Table | YOLO - 13 of 21</a:t>
            </a:r>
          </a:p>
        </p:txBody>
      </p:sp>
      <p:graphicFrame>
        <p:nvGraphicFramePr>
          <p:cNvPr id="5" name="Table Placeholder 4">
            <a:extLst>
              <a:ext uri="{FF2B5EF4-FFF2-40B4-BE49-F238E27FC236}">
                <a16:creationId xmlns:a16="http://schemas.microsoft.com/office/drawing/2014/main" id="{AE17F370-9334-40A9-8D08-DA60E851F90F}"/>
              </a:ext>
            </a:extLst>
          </p:cNvPr>
          <p:cNvGraphicFramePr>
            <a:graphicFrameLocks noGrp="1"/>
          </p:cNvGraphicFramePr>
          <p:nvPr>
            <p:ph type="tbl" sz="quarter" idx="13"/>
            <p:extLst>
              <p:ext uri="{D42A27DB-BD31-4B8C-83A1-F6EECF244321}">
                <p14:modId xmlns:p14="http://schemas.microsoft.com/office/powerpoint/2010/main" val="3370380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944052924"/>
                    </a:ext>
                  </a:extLst>
                </a:gridCol>
                <a:gridCol w="905255">
                  <a:extLst>
                    <a:ext uri="{9D8B030D-6E8A-4147-A177-3AD203B41FA5}">
                      <a16:colId xmlns:a16="http://schemas.microsoft.com/office/drawing/2014/main" val="3752324853"/>
                    </a:ext>
                  </a:extLst>
                </a:gridCol>
                <a:gridCol w="246888">
                  <a:extLst>
                    <a:ext uri="{9D8B030D-6E8A-4147-A177-3AD203B41FA5}">
                      <a16:colId xmlns:a16="http://schemas.microsoft.com/office/drawing/2014/main" val="210765887"/>
                    </a:ext>
                  </a:extLst>
                </a:gridCol>
                <a:gridCol w="208280">
                  <a:extLst>
                    <a:ext uri="{9D8B030D-6E8A-4147-A177-3AD203B41FA5}">
                      <a16:colId xmlns:a16="http://schemas.microsoft.com/office/drawing/2014/main" val="1924605012"/>
                    </a:ext>
                  </a:extLst>
                </a:gridCol>
                <a:gridCol w="208280">
                  <a:extLst>
                    <a:ext uri="{9D8B030D-6E8A-4147-A177-3AD203B41FA5}">
                      <a16:colId xmlns:a16="http://schemas.microsoft.com/office/drawing/2014/main" val="1172802892"/>
                    </a:ext>
                  </a:extLst>
                </a:gridCol>
                <a:gridCol w="208280">
                  <a:extLst>
                    <a:ext uri="{9D8B030D-6E8A-4147-A177-3AD203B41FA5}">
                      <a16:colId xmlns:a16="http://schemas.microsoft.com/office/drawing/2014/main" val="2831050480"/>
                    </a:ext>
                  </a:extLst>
                </a:gridCol>
                <a:gridCol w="208280">
                  <a:extLst>
                    <a:ext uri="{9D8B030D-6E8A-4147-A177-3AD203B41FA5}">
                      <a16:colId xmlns:a16="http://schemas.microsoft.com/office/drawing/2014/main" val="3136560601"/>
                    </a:ext>
                  </a:extLst>
                </a:gridCol>
                <a:gridCol w="208280">
                  <a:extLst>
                    <a:ext uri="{9D8B030D-6E8A-4147-A177-3AD203B41FA5}">
                      <a16:colId xmlns:a16="http://schemas.microsoft.com/office/drawing/2014/main" val="2181960580"/>
                    </a:ext>
                  </a:extLst>
                </a:gridCol>
                <a:gridCol w="208280">
                  <a:extLst>
                    <a:ext uri="{9D8B030D-6E8A-4147-A177-3AD203B41FA5}">
                      <a16:colId xmlns:a16="http://schemas.microsoft.com/office/drawing/2014/main" val="964313670"/>
                    </a:ext>
                  </a:extLst>
                </a:gridCol>
                <a:gridCol w="208280">
                  <a:extLst>
                    <a:ext uri="{9D8B030D-6E8A-4147-A177-3AD203B41FA5}">
                      <a16:colId xmlns:a16="http://schemas.microsoft.com/office/drawing/2014/main" val="2612722589"/>
                    </a:ext>
                  </a:extLst>
                </a:gridCol>
                <a:gridCol w="208280">
                  <a:extLst>
                    <a:ext uri="{9D8B030D-6E8A-4147-A177-3AD203B41FA5}">
                      <a16:colId xmlns:a16="http://schemas.microsoft.com/office/drawing/2014/main" val="3089577493"/>
                    </a:ext>
                  </a:extLst>
                </a:gridCol>
                <a:gridCol w="208280">
                  <a:extLst>
                    <a:ext uri="{9D8B030D-6E8A-4147-A177-3AD203B41FA5}">
                      <a16:colId xmlns:a16="http://schemas.microsoft.com/office/drawing/2014/main" val="499714855"/>
                    </a:ext>
                  </a:extLst>
                </a:gridCol>
                <a:gridCol w="208280">
                  <a:extLst>
                    <a:ext uri="{9D8B030D-6E8A-4147-A177-3AD203B41FA5}">
                      <a16:colId xmlns:a16="http://schemas.microsoft.com/office/drawing/2014/main" val="3315810532"/>
                    </a:ext>
                  </a:extLst>
                </a:gridCol>
                <a:gridCol w="208280">
                  <a:extLst>
                    <a:ext uri="{9D8B030D-6E8A-4147-A177-3AD203B41FA5}">
                      <a16:colId xmlns:a16="http://schemas.microsoft.com/office/drawing/2014/main" val="3595801105"/>
                    </a:ext>
                  </a:extLst>
                </a:gridCol>
                <a:gridCol w="208280">
                  <a:extLst>
                    <a:ext uri="{9D8B030D-6E8A-4147-A177-3AD203B41FA5}">
                      <a16:colId xmlns:a16="http://schemas.microsoft.com/office/drawing/2014/main" val="602084314"/>
                    </a:ext>
                  </a:extLst>
                </a:gridCol>
                <a:gridCol w="208280">
                  <a:extLst>
                    <a:ext uri="{9D8B030D-6E8A-4147-A177-3AD203B41FA5}">
                      <a16:colId xmlns:a16="http://schemas.microsoft.com/office/drawing/2014/main" val="2396450170"/>
                    </a:ext>
                  </a:extLst>
                </a:gridCol>
                <a:gridCol w="208280">
                  <a:extLst>
                    <a:ext uri="{9D8B030D-6E8A-4147-A177-3AD203B41FA5}">
                      <a16:colId xmlns:a16="http://schemas.microsoft.com/office/drawing/2014/main" val="1143392534"/>
                    </a:ext>
                  </a:extLst>
                </a:gridCol>
                <a:gridCol w="208280">
                  <a:extLst>
                    <a:ext uri="{9D8B030D-6E8A-4147-A177-3AD203B41FA5}">
                      <a16:colId xmlns:a16="http://schemas.microsoft.com/office/drawing/2014/main" val="1649639369"/>
                    </a:ext>
                  </a:extLst>
                </a:gridCol>
                <a:gridCol w="208280">
                  <a:extLst>
                    <a:ext uri="{9D8B030D-6E8A-4147-A177-3AD203B41FA5}">
                      <a16:colId xmlns:a16="http://schemas.microsoft.com/office/drawing/2014/main" val="4102443628"/>
                    </a:ext>
                  </a:extLst>
                </a:gridCol>
                <a:gridCol w="208280">
                  <a:extLst>
                    <a:ext uri="{9D8B030D-6E8A-4147-A177-3AD203B41FA5}">
                      <a16:colId xmlns:a16="http://schemas.microsoft.com/office/drawing/2014/main" val="1713822262"/>
                    </a:ext>
                  </a:extLst>
                </a:gridCol>
                <a:gridCol w="208280">
                  <a:extLst>
                    <a:ext uri="{9D8B030D-6E8A-4147-A177-3AD203B41FA5}">
                      <a16:colId xmlns:a16="http://schemas.microsoft.com/office/drawing/2014/main" val="85415114"/>
                    </a:ext>
                  </a:extLst>
                </a:gridCol>
                <a:gridCol w="208280">
                  <a:extLst>
                    <a:ext uri="{9D8B030D-6E8A-4147-A177-3AD203B41FA5}">
                      <a16:colId xmlns:a16="http://schemas.microsoft.com/office/drawing/2014/main" val="2917682440"/>
                    </a:ext>
                  </a:extLst>
                </a:gridCol>
                <a:gridCol w="208280">
                  <a:extLst>
                    <a:ext uri="{9D8B030D-6E8A-4147-A177-3AD203B41FA5}">
                      <a16:colId xmlns:a16="http://schemas.microsoft.com/office/drawing/2014/main" val="3593707789"/>
                    </a:ext>
                  </a:extLst>
                </a:gridCol>
                <a:gridCol w="208280">
                  <a:extLst>
                    <a:ext uri="{9D8B030D-6E8A-4147-A177-3AD203B41FA5}">
                      <a16:colId xmlns:a16="http://schemas.microsoft.com/office/drawing/2014/main" val="3537067279"/>
                    </a:ext>
                  </a:extLst>
                </a:gridCol>
                <a:gridCol w="208280">
                  <a:extLst>
                    <a:ext uri="{9D8B030D-6E8A-4147-A177-3AD203B41FA5}">
                      <a16:colId xmlns:a16="http://schemas.microsoft.com/office/drawing/2014/main" val="1600718697"/>
                    </a:ext>
                  </a:extLst>
                </a:gridCol>
                <a:gridCol w="208280">
                  <a:extLst>
                    <a:ext uri="{9D8B030D-6E8A-4147-A177-3AD203B41FA5}">
                      <a16:colId xmlns:a16="http://schemas.microsoft.com/office/drawing/2014/main" val="3438278968"/>
                    </a:ext>
                  </a:extLst>
                </a:gridCol>
                <a:gridCol w="208280">
                  <a:extLst>
                    <a:ext uri="{9D8B030D-6E8A-4147-A177-3AD203B41FA5}">
                      <a16:colId xmlns:a16="http://schemas.microsoft.com/office/drawing/2014/main" val="2703002370"/>
                    </a:ext>
                  </a:extLst>
                </a:gridCol>
                <a:gridCol w="208280">
                  <a:extLst>
                    <a:ext uri="{9D8B030D-6E8A-4147-A177-3AD203B41FA5}">
                      <a16:colId xmlns:a16="http://schemas.microsoft.com/office/drawing/2014/main" val="3651685920"/>
                    </a:ext>
                  </a:extLst>
                </a:gridCol>
                <a:gridCol w="208280">
                  <a:extLst>
                    <a:ext uri="{9D8B030D-6E8A-4147-A177-3AD203B41FA5}">
                      <a16:colId xmlns:a16="http://schemas.microsoft.com/office/drawing/2014/main" val="4234405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1037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15:00:00 </a:t>
                      </a:r>
                      <a:r>
                        <a:rPr kumimoji="0" lang="vi-VN" sz="1000" b="0" i="0" u="none" strike="noStrike" kern="1200" cap="none" spc="0" normalizeH="0" baseline="0" noProof="0">
                          <a:ln>
                            <a:noFill/>
                          </a:ln>
                          <a:solidFill>
                            <a:prstClr val="black"/>
                          </a:solidFill>
                          <a:effectLst/>
                          <a:uLnTx/>
                          <a:uFillTx/>
                          <a:latin typeface="+mn-lt"/>
                          <a:ea typeface="+mn-ea"/>
                          <a:cs typeface="+mn-cs"/>
                        </a:rPr>
                        <a:t> 
 Nơi đâu cũng là sàn diễn của chụy hết nha các em, đẳng cấp quá đi 🤗🤗🤗
#nhạc  #nct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06631377"/>
                  </a:ext>
                </a:extLst>
              </a:tr>
            </a:tbl>
          </a:graphicData>
        </a:graphic>
      </p:graphicFrame>
      <p:sp>
        <p:nvSpPr>
          <p:cNvPr id="4" name="Text Placeholder 3">
            <a:extLst>
              <a:ext uri="{FF2B5EF4-FFF2-40B4-BE49-F238E27FC236}">
                <a16:creationId xmlns:a16="http://schemas.microsoft.com/office/drawing/2014/main" id="{B9960F06-2FA4-42A6-9A8E-A0B6593CF5FC}"/>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1697630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16819-B997-4DBB-AE60-BE3D18E27713}"/>
              </a:ext>
            </a:extLst>
          </p:cNvPr>
          <p:cNvSpPr>
            <a:spLocks noGrp="1"/>
          </p:cNvSpPr>
          <p:nvPr>
            <p:ph type="title"/>
          </p:nvPr>
        </p:nvSpPr>
        <p:spPr/>
        <p:txBody>
          <a:bodyPr/>
          <a:lstStyle/>
          <a:p>
            <a:r>
              <a:rPr lang="en-US"/>
              <a:t>Facebook Own Posts Table | YOLO - 14 of 21</a:t>
            </a:r>
          </a:p>
        </p:txBody>
      </p:sp>
      <p:graphicFrame>
        <p:nvGraphicFramePr>
          <p:cNvPr id="5" name="Table Placeholder 4">
            <a:extLst>
              <a:ext uri="{FF2B5EF4-FFF2-40B4-BE49-F238E27FC236}">
                <a16:creationId xmlns:a16="http://schemas.microsoft.com/office/drawing/2014/main" id="{107FB8F9-ED67-45CE-9C9F-2B62DC6D3C5D}"/>
              </a:ext>
            </a:extLst>
          </p:cNvPr>
          <p:cNvGraphicFramePr>
            <a:graphicFrameLocks noGrp="1"/>
          </p:cNvGraphicFramePr>
          <p:nvPr>
            <p:ph type="tbl" sz="quarter" idx="13"/>
            <p:extLst>
              <p:ext uri="{D42A27DB-BD31-4B8C-83A1-F6EECF244321}">
                <p14:modId xmlns:p14="http://schemas.microsoft.com/office/powerpoint/2010/main" val="2044187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078790870"/>
                    </a:ext>
                  </a:extLst>
                </a:gridCol>
                <a:gridCol w="905255">
                  <a:extLst>
                    <a:ext uri="{9D8B030D-6E8A-4147-A177-3AD203B41FA5}">
                      <a16:colId xmlns:a16="http://schemas.microsoft.com/office/drawing/2014/main" val="1879128843"/>
                    </a:ext>
                  </a:extLst>
                </a:gridCol>
                <a:gridCol w="246888">
                  <a:extLst>
                    <a:ext uri="{9D8B030D-6E8A-4147-A177-3AD203B41FA5}">
                      <a16:colId xmlns:a16="http://schemas.microsoft.com/office/drawing/2014/main" val="992183179"/>
                    </a:ext>
                  </a:extLst>
                </a:gridCol>
                <a:gridCol w="208280">
                  <a:extLst>
                    <a:ext uri="{9D8B030D-6E8A-4147-A177-3AD203B41FA5}">
                      <a16:colId xmlns:a16="http://schemas.microsoft.com/office/drawing/2014/main" val="715443251"/>
                    </a:ext>
                  </a:extLst>
                </a:gridCol>
                <a:gridCol w="208280">
                  <a:extLst>
                    <a:ext uri="{9D8B030D-6E8A-4147-A177-3AD203B41FA5}">
                      <a16:colId xmlns:a16="http://schemas.microsoft.com/office/drawing/2014/main" val="1354387374"/>
                    </a:ext>
                  </a:extLst>
                </a:gridCol>
                <a:gridCol w="208280">
                  <a:extLst>
                    <a:ext uri="{9D8B030D-6E8A-4147-A177-3AD203B41FA5}">
                      <a16:colId xmlns:a16="http://schemas.microsoft.com/office/drawing/2014/main" val="876954740"/>
                    </a:ext>
                  </a:extLst>
                </a:gridCol>
                <a:gridCol w="208280">
                  <a:extLst>
                    <a:ext uri="{9D8B030D-6E8A-4147-A177-3AD203B41FA5}">
                      <a16:colId xmlns:a16="http://schemas.microsoft.com/office/drawing/2014/main" val="2213663909"/>
                    </a:ext>
                  </a:extLst>
                </a:gridCol>
                <a:gridCol w="208280">
                  <a:extLst>
                    <a:ext uri="{9D8B030D-6E8A-4147-A177-3AD203B41FA5}">
                      <a16:colId xmlns:a16="http://schemas.microsoft.com/office/drawing/2014/main" val="307033307"/>
                    </a:ext>
                  </a:extLst>
                </a:gridCol>
                <a:gridCol w="208280">
                  <a:extLst>
                    <a:ext uri="{9D8B030D-6E8A-4147-A177-3AD203B41FA5}">
                      <a16:colId xmlns:a16="http://schemas.microsoft.com/office/drawing/2014/main" val="603053794"/>
                    </a:ext>
                  </a:extLst>
                </a:gridCol>
                <a:gridCol w="208280">
                  <a:extLst>
                    <a:ext uri="{9D8B030D-6E8A-4147-A177-3AD203B41FA5}">
                      <a16:colId xmlns:a16="http://schemas.microsoft.com/office/drawing/2014/main" val="1370948050"/>
                    </a:ext>
                  </a:extLst>
                </a:gridCol>
                <a:gridCol w="208280">
                  <a:extLst>
                    <a:ext uri="{9D8B030D-6E8A-4147-A177-3AD203B41FA5}">
                      <a16:colId xmlns:a16="http://schemas.microsoft.com/office/drawing/2014/main" val="2902088618"/>
                    </a:ext>
                  </a:extLst>
                </a:gridCol>
                <a:gridCol w="208280">
                  <a:extLst>
                    <a:ext uri="{9D8B030D-6E8A-4147-A177-3AD203B41FA5}">
                      <a16:colId xmlns:a16="http://schemas.microsoft.com/office/drawing/2014/main" val="2971101036"/>
                    </a:ext>
                  </a:extLst>
                </a:gridCol>
                <a:gridCol w="208280">
                  <a:extLst>
                    <a:ext uri="{9D8B030D-6E8A-4147-A177-3AD203B41FA5}">
                      <a16:colId xmlns:a16="http://schemas.microsoft.com/office/drawing/2014/main" val="4129858474"/>
                    </a:ext>
                  </a:extLst>
                </a:gridCol>
                <a:gridCol w="208280">
                  <a:extLst>
                    <a:ext uri="{9D8B030D-6E8A-4147-A177-3AD203B41FA5}">
                      <a16:colId xmlns:a16="http://schemas.microsoft.com/office/drawing/2014/main" val="3546697971"/>
                    </a:ext>
                  </a:extLst>
                </a:gridCol>
                <a:gridCol w="208280">
                  <a:extLst>
                    <a:ext uri="{9D8B030D-6E8A-4147-A177-3AD203B41FA5}">
                      <a16:colId xmlns:a16="http://schemas.microsoft.com/office/drawing/2014/main" val="3181100021"/>
                    </a:ext>
                  </a:extLst>
                </a:gridCol>
                <a:gridCol w="208280">
                  <a:extLst>
                    <a:ext uri="{9D8B030D-6E8A-4147-A177-3AD203B41FA5}">
                      <a16:colId xmlns:a16="http://schemas.microsoft.com/office/drawing/2014/main" val="2092405208"/>
                    </a:ext>
                  </a:extLst>
                </a:gridCol>
                <a:gridCol w="208280">
                  <a:extLst>
                    <a:ext uri="{9D8B030D-6E8A-4147-A177-3AD203B41FA5}">
                      <a16:colId xmlns:a16="http://schemas.microsoft.com/office/drawing/2014/main" val="1081388867"/>
                    </a:ext>
                  </a:extLst>
                </a:gridCol>
                <a:gridCol w="208280">
                  <a:extLst>
                    <a:ext uri="{9D8B030D-6E8A-4147-A177-3AD203B41FA5}">
                      <a16:colId xmlns:a16="http://schemas.microsoft.com/office/drawing/2014/main" val="1065001191"/>
                    </a:ext>
                  </a:extLst>
                </a:gridCol>
                <a:gridCol w="208280">
                  <a:extLst>
                    <a:ext uri="{9D8B030D-6E8A-4147-A177-3AD203B41FA5}">
                      <a16:colId xmlns:a16="http://schemas.microsoft.com/office/drawing/2014/main" val="2729264033"/>
                    </a:ext>
                  </a:extLst>
                </a:gridCol>
                <a:gridCol w="208280">
                  <a:extLst>
                    <a:ext uri="{9D8B030D-6E8A-4147-A177-3AD203B41FA5}">
                      <a16:colId xmlns:a16="http://schemas.microsoft.com/office/drawing/2014/main" val="3666416418"/>
                    </a:ext>
                  </a:extLst>
                </a:gridCol>
                <a:gridCol w="208280">
                  <a:extLst>
                    <a:ext uri="{9D8B030D-6E8A-4147-A177-3AD203B41FA5}">
                      <a16:colId xmlns:a16="http://schemas.microsoft.com/office/drawing/2014/main" val="2425090308"/>
                    </a:ext>
                  </a:extLst>
                </a:gridCol>
                <a:gridCol w="208280">
                  <a:extLst>
                    <a:ext uri="{9D8B030D-6E8A-4147-A177-3AD203B41FA5}">
                      <a16:colId xmlns:a16="http://schemas.microsoft.com/office/drawing/2014/main" val="3034095683"/>
                    </a:ext>
                  </a:extLst>
                </a:gridCol>
                <a:gridCol w="208280">
                  <a:extLst>
                    <a:ext uri="{9D8B030D-6E8A-4147-A177-3AD203B41FA5}">
                      <a16:colId xmlns:a16="http://schemas.microsoft.com/office/drawing/2014/main" val="3461401660"/>
                    </a:ext>
                  </a:extLst>
                </a:gridCol>
                <a:gridCol w="208280">
                  <a:extLst>
                    <a:ext uri="{9D8B030D-6E8A-4147-A177-3AD203B41FA5}">
                      <a16:colId xmlns:a16="http://schemas.microsoft.com/office/drawing/2014/main" val="3569636353"/>
                    </a:ext>
                  </a:extLst>
                </a:gridCol>
                <a:gridCol w="208280">
                  <a:extLst>
                    <a:ext uri="{9D8B030D-6E8A-4147-A177-3AD203B41FA5}">
                      <a16:colId xmlns:a16="http://schemas.microsoft.com/office/drawing/2014/main" val="549653897"/>
                    </a:ext>
                  </a:extLst>
                </a:gridCol>
                <a:gridCol w="208280">
                  <a:extLst>
                    <a:ext uri="{9D8B030D-6E8A-4147-A177-3AD203B41FA5}">
                      <a16:colId xmlns:a16="http://schemas.microsoft.com/office/drawing/2014/main" val="4253409219"/>
                    </a:ext>
                  </a:extLst>
                </a:gridCol>
                <a:gridCol w="208280">
                  <a:extLst>
                    <a:ext uri="{9D8B030D-6E8A-4147-A177-3AD203B41FA5}">
                      <a16:colId xmlns:a16="http://schemas.microsoft.com/office/drawing/2014/main" val="2573214742"/>
                    </a:ext>
                  </a:extLst>
                </a:gridCol>
                <a:gridCol w="208280">
                  <a:extLst>
                    <a:ext uri="{9D8B030D-6E8A-4147-A177-3AD203B41FA5}">
                      <a16:colId xmlns:a16="http://schemas.microsoft.com/office/drawing/2014/main" val="811827979"/>
                    </a:ext>
                  </a:extLst>
                </a:gridCol>
                <a:gridCol w="208280">
                  <a:extLst>
                    <a:ext uri="{9D8B030D-6E8A-4147-A177-3AD203B41FA5}">
                      <a16:colId xmlns:a16="http://schemas.microsoft.com/office/drawing/2014/main" val="41637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3974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14:35:00 </a:t>
                      </a:r>
                      <a:r>
                        <a:rPr kumimoji="0" lang="vi-VN" sz="1000" b="0" i="0" u="none" strike="noStrike" kern="1200" cap="none" spc="0" normalizeH="0" baseline="0" noProof="0">
                          <a:ln>
                            <a:noFill/>
                          </a:ln>
                          <a:solidFill>
                            <a:prstClr val="black"/>
                          </a:solidFill>
                          <a:effectLst/>
                          <a:uLnTx/>
                          <a:uFillTx/>
                          <a:latin typeface="+mn-lt"/>
                          <a:ea typeface="+mn-ea"/>
                          <a:cs typeface="+mn-cs"/>
                        </a:rPr>
                        <a:t> 
 "Thưa mẹ con đi" tung trailer căng thẳng về chuyện tình đồng tính nhưng lại gây sốt vì câu hỏi của Lãnh Thanh dành cho người yêu khiến fans đam mỹ đổ gục vì quá đáng yêu &lt;3 
#phim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7577329"/>
                  </a:ext>
                </a:extLst>
              </a:tr>
            </a:tbl>
          </a:graphicData>
        </a:graphic>
      </p:graphicFrame>
      <p:sp>
        <p:nvSpPr>
          <p:cNvPr id="4" name="Text Placeholder 3">
            <a:extLst>
              <a:ext uri="{FF2B5EF4-FFF2-40B4-BE49-F238E27FC236}">
                <a16:creationId xmlns:a16="http://schemas.microsoft.com/office/drawing/2014/main" id="{55599E46-43EE-4DA3-8E7A-D8DE51849FD7}"/>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2521356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90003-6D46-4D5A-BCE4-A08090773E00}"/>
              </a:ext>
            </a:extLst>
          </p:cNvPr>
          <p:cNvSpPr>
            <a:spLocks noGrp="1"/>
          </p:cNvSpPr>
          <p:nvPr>
            <p:ph type="title"/>
          </p:nvPr>
        </p:nvSpPr>
        <p:spPr/>
        <p:txBody>
          <a:bodyPr/>
          <a:lstStyle/>
          <a:p>
            <a:r>
              <a:rPr lang="en-US"/>
              <a:t>Facebook Own Posts Table | YOLO - 15 of 21</a:t>
            </a:r>
          </a:p>
        </p:txBody>
      </p:sp>
      <p:graphicFrame>
        <p:nvGraphicFramePr>
          <p:cNvPr id="5" name="Table Placeholder 4">
            <a:extLst>
              <a:ext uri="{FF2B5EF4-FFF2-40B4-BE49-F238E27FC236}">
                <a16:creationId xmlns:a16="http://schemas.microsoft.com/office/drawing/2014/main" id="{8BACB96C-2129-4D71-ADC8-05E967D61061}"/>
              </a:ext>
            </a:extLst>
          </p:cNvPr>
          <p:cNvGraphicFramePr>
            <a:graphicFrameLocks noGrp="1"/>
          </p:cNvGraphicFramePr>
          <p:nvPr>
            <p:ph type="tbl" sz="quarter" idx="13"/>
            <p:extLst>
              <p:ext uri="{D42A27DB-BD31-4B8C-83A1-F6EECF244321}">
                <p14:modId xmlns:p14="http://schemas.microsoft.com/office/powerpoint/2010/main" val="338616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88388477"/>
                    </a:ext>
                  </a:extLst>
                </a:gridCol>
                <a:gridCol w="905255">
                  <a:extLst>
                    <a:ext uri="{9D8B030D-6E8A-4147-A177-3AD203B41FA5}">
                      <a16:colId xmlns:a16="http://schemas.microsoft.com/office/drawing/2014/main" val="298266806"/>
                    </a:ext>
                  </a:extLst>
                </a:gridCol>
                <a:gridCol w="246888">
                  <a:extLst>
                    <a:ext uri="{9D8B030D-6E8A-4147-A177-3AD203B41FA5}">
                      <a16:colId xmlns:a16="http://schemas.microsoft.com/office/drawing/2014/main" val="1041275390"/>
                    </a:ext>
                  </a:extLst>
                </a:gridCol>
                <a:gridCol w="208280">
                  <a:extLst>
                    <a:ext uri="{9D8B030D-6E8A-4147-A177-3AD203B41FA5}">
                      <a16:colId xmlns:a16="http://schemas.microsoft.com/office/drawing/2014/main" val="1331353495"/>
                    </a:ext>
                  </a:extLst>
                </a:gridCol>
                <a:gridCol w="208280">
                  <a:extLst>
                    <a:ext uri="{9D8B030D-6E8A-4147-A177-3AD203B41FA5}">
                      <a16:colId xmlns:a16="http://schemas.microsoft.com/office/drawing/2014/main" val="2228335645"/>
                    </a:ext>
                  </a:extLst>
                </a:gridCol>
                <a:gridCol w="208280">
                  <a:extLst>
                    <a:ext uri="{9D8B030D-6E8A-4147-A177-3AD203B41FA5}">
                      <a16:colId xmlns:a16="http://schemas.microsoft.com/office/drawing/2014/main" val="717079697"/>
                    </a:ext>
                  </a:extLst>
                </a:gridCol>
                <a:gridCol w="208280">
                  <a:extLst>
                    <a:ext uri="{9D8B030D-6E8A-4147-A177-3AD203B41FA5}">
                      <a16:colId xmlns:a16="http://schemas.microsoft.com/office/drawing/2014/main" val="395671374"/>
                    </a:ext>
                  </a:extLst>
                </a:gridCol>
                <a:gridCol w="208280">
                  <a:extLst>
                    <a:ext uri="{9D8B030D-6E8A-4147-A177-3AD203B41FA5}">
                      <a16:colId xmlns:a16="http://schemas.microsoft.com/office/drawing/2014/main" val="2296357260"/>
                    </a:ext>
                  </a:extLst>
                </a:gridCol>
                <a:gridCol w="208280">
                  <a:extLst>
                    <a:ext uri="{9D8B030D-6E8A-4147-A177-3AD203B41FA5}">
                      <a16:colId xmlns:a16="http://schemas.microsoft.com/office/drawing/2014/main" val="1971983535"/>
                    </a:ext>
                  </a:extLst>
                </a:gridCol>
                <a:gridCol w="208280">
                  <a:extLst>
                    <a:ext uri="{9D8B030D-6E8A-4147-A177-3AD203B41FA5}">
                      <a16:colId xmlns:a16="http://schemas.microsoft.com/office/drawing/2014/main" val="1575039409"/>
                    </a:ext>
                  </a:extLst>
                </a:gridCol>
                <a:gridCol w="208280">
                  <a:extLst>
                    <a:ext uri="{9D8B030D-6E8A-4147-A177-3AD203B41FA5}">
                      <a16:colId xmlns:a16="http://schemas.microsoft.com/office/drawing/2014/main" val="956181417"/>
                    </a:ext>
                  </a:extLst>
                </a:gridCol>
                <a:gridCol w="208280">
                  <a:extLst>
                    <a:ext uri="{9D8B030D-6E8A-4147-A177-3AD203B41FA5}">
                      <a16:colId xmlns:a16="http://schemas.microsoft.com/office/drawing/2014/main" val="3738074328"/>
                    </a:ext>
                  </a:extLst>
                </a:gridCol>
                <a:gridCol w="208280">
                  <a:extLst>
                    <a:ext uri="{9D8B030D-6E8A-4147-A177-3AD203B41FA5}">
                      <a16:colId xmlns:a16="http://schemas.microsoft.com/office/drawing/2014/main" val="2542524806"/>
                    </a:ext>
                  </a:extLst>
                </a:gridCol>
                <a:gridCol w="208280">
                  <a:extLst>
                    <a:ext uri="{9D8B030D-6E8A-4147-A177-3AD203B41FA5}">
                      <a16:colId xmlns:a16="http://schemas.microsoft.com/office/drawing/2014/main" val="1214978739"/>
                    </a:ext>
                  </a:extLst>
                </a:gridCol>
                <a:gridCol w="208280">
                  <a:extLst>
                    <a:ext uri="{9D8B030D-6E8A-4147-A177-3AD203B41FA5}">
                      <a16:colId xmlns:a16="http://schemas.microsoft.com/office/drawing/2014/main" val="3916874332"/>
                    </a:ext>
                  </a:extLst>
                </a:gridCol>
                <a:gridCol w="208280">
                  <a:extLst>
                    <a:ext uri="{9D8B030D-6E8A-4147-A177-3AD203B41FA5}">
                      <a16:colId xmlns:a16="http://schemas.microsoft.com/office/drawing/2014/main" val="936134944"/>
                    </a:ext>
                  </a:extLst>
                </a:gridCol>
                <a:gridCol w="208280">
                  <a:extLst>
                    <a:ext uri="{9D8B030D-6E8A-4147-A177-3AD203B41FA5}">
                      <a16:colId xmlns:a16="http://schemas.microsoft.com/office/drawing/2014/main" val="283049526"/>
                    </a:ext>
                  </a:extLst>
                </a:gridCol>
                <a:gridCol w="208280">
                  <a:extLst>
                    <a:ext uri="{9D8B030D-6E8A-4147-A177-3AD203B41FA5}">
                      <a16:colId xmlns:a16="http://schemas.microsoft.com/office/drawing/2014/main" val="1207047494"/>
                    </a:ext>
                  </a:extLst>
                </a:gridCol>
                <a:gridCol w="208280">
                  <a:extLst>
                    <a:ext uri="{9D8B030D-6E8A-4147-A177-3AD203B41FA5}">
                      <a16:colId xmlns:a16="http://schemas.microsoft.com/office/drawing/2014/main" val="2235174430"/>
                    </a:ext>
                  </a:extLst>
                </a:gridCol>
                <a:gridCol w="208280">
                  <a:extLst>
                    <a:ext uri="{9D8B030D-6E8A-4147-A177-3AD203B41FA5}">
                      <a16:colId xmlns:a16="http://schemas.microsoft.com/office/drawing/2014/main" val="1645777640"/>
                    </a:ext>
                  </a:extLst>
                </a:gridCol>
                <a:gridCol w="208280">
                  <a:extLst>
                    <a:ext uri="{9D8B030D-6E8A-4147-A177-3AD203B41FA5}">
                      <a16:colId xmlns:a16="http://schemas.microsoft.com/office/drawing/2014/main" val="218163269"/>
                    </a:ext>
                  </a:extLst>
                </a:gridCol>
                <a:gridCol w="208280">
                  <a:extLst>
                    <a:ext uri="{9D8B030D-6E8A-4147-A177-3AD203B41FA5}">
                      <a16:colId xmlns:a16="http://schemas.microsoft.com/office/drawing/2014/main" val="1405875563"/>
                    </a:ext>
                  </a:extLst>
                </a:gridCol>
                <a:gridCol w="208280">
                  <a:extLst>
                    <a:ext uri="{9D8B030D-6E8A-4147-A177-3AD203B41FA5}">
                      <a16:colId xmlns:a16="http://schemas.microsoft.com/office/drawing/2014/main" val="1628571202"/>
                    </a:ext>
                  </a:extLst>
                </a:gridCol>
                <a:gridCol w="208280">
                  <a:extLst>
                    <a:ext uri="{9D8B030D-6E8A-4147-A177-3AD203B41FA5}">
                      <a16:colId xmlns:a16="http://schemas.microsoft.com/office/drawing/2014/main" val="3611544284"/>
                    </a:ext>
                  </a:extLst>
                </a:gridCol>
                <a:gridCol w="208280">
                  <a:extLst>
                    <a:ext uri="{9D8B030D-6E8A-4147-A177-3AD203B41FA5}">
                      <a16:colId xmlns:a16="http://schemas.microsoft.com/office/drawing/2014/main" val="113278754"/>
                    </a:ext>
                  </a:extLst>
                </a:gridCol>
                <a:gridCol w="208280">
                  <a:extLst>
                    <a:ext uri="{9D8B030D-6E8A-4147-A177-3AD203B41FA5}">
                      <a16:colId xmlns:a16="http://schemas.microsoft.com/office/drawing/2014/main" val="1150240739"/>
                    </a:ext>
                  </a:extLst>
                </a:gridCol>
                <a:gridCol w="208280">
                  <a:extLst>
                    <a:ext uri="{9D8B030D-6E8A-4147-A177-3AD203B41FA5}">
                      <a16:colId xmlns:a16="http://schemas.microsoft.com/office/drawing/2014/main" val="734001581"/>
                    </a:ext>
                  </a:extLst>
                </a:gridCol>
                <a:gridCol w="208280">
                  <a:extLst>
                    <a:ext uri="{9D8B030D-6E8A-4147-A177-3AD203B41FA5}">
                      <a16:colId xmlns:a16="http://schemas.microsoft.com/office/drawing/2014/main" val="4142806859"/>
                    </a:ext>
                  </a:extLst>
                </a:gridCol>
                <a:gridCol w="208280">
                  <a:extLst>
                    <a:ext uri="{9D8B030D-6E8A-4147-A177-3AD203B41FA5}">
                      <a16:colId xmlns:a16="http://schemas.microsoft.com/office/drawing/2014/main" val="51446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7785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YOLO - 2019-07-17 14:30:00 </a:t>
                      </a:r>
                      <a:r>
                        <a:rPr kumimoji="0" lang="en-US" sz="1000" b="0" i="0" u="none" strike="noStrike" kern="1200" cap="none" spc="0" normalizeH="0" baseline="0" noProof="0">
                          <a:ln>
                            <a:noFill/>
                          </a:ln>
                          <a:solidFill>
                            <a:prstClr val="black"/>
                          </a:solidFill>
                          <a:effectLst/>
                          <a:uLnTx/>
                          <a:uFillTx/>
                          <a:latin typeface="+mn-lt"/>
                          <a:ea typeface="+mn-ea"/>
                          <a:cs typeface="+mn-cs"/>
                        </a:rPr>
                        <a:t> 
 Con với chẳng cái, không biết 10k sub thì sẽ làm gì nữa???
#yolo #ntc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1760437"/>
                  </a:ext>
                </a:extLst>
              </a:tr>
            </a:tbl>
          </a:graphicData>
        </a:graphic>
      </p:graphicFrame>
      <p:sp>
        <p:nvSpPr>
          <p:cNvPr id="4" name="Text Placeholder 3">
            <a:extLst>
              <a:ext uri="{FF2B5EF4-FFF2-40B4-BE49-F238E27FC236}">
                <a16:creationId xmlns:a16="http://schemas.microsoft.com/office/drawing/2014/main" id="{8D591DF3-7722-4FEB-A8BE-54AB68830A32}"/>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100428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70414-B537-4FBA-922B-871E63F7F388}"/>
              </a:ext>
            </a:extLst>
          </p:cNvPr>
          <p:cNvSpPr>
            <a:spLocks noGrp="1"/>
          </p:cNvSpPr>
          <p:nvPr>
            <p:ph type="title"/>
          </p:nvPr>
        </p:nvSpPr>
        <p:spPr/>
        <p:txBody>
          <a:bodyPr/>
          <a:lstStyle/>
          <a:p>
            <a:r>
              <a:rPr lang="en-US"/>
              <a:t>Facebook Own Posts Table | YOLO - 16 of 21</a:t>
            </a:r>
          </a:p>
        </p:txBody>
      </p:sp>
      <p:graphicFrame>
        <p:nvGraphicFramePr>
          <p:cNvPr id="5" name="Table Placeholder 4">
            <a:extLst>
              <a:ext uri="{FF2B5EF4-FFF2-40B4-BE49-F238E27FC236}">
                <a16:creationId xmlns:a16="http://schemas.microsoft.com/office/drawing/2014/main" id="{6AEB9191-FED6-4FBB-AC95-EE6BBBBECABC}"/>
              </a:ext>
            </a:extLst>
          </p:cNvPr>
          <p:cNvGraphicFramePr>
            <a:graphicFrameLocks noGrp="1"/>
          </p:cNvGraphicFramePr>
          <p:nvPr>
            <p:ph type="tbl" sz="quarter" idx="13"/>
            <p:extLst>
              <p:ext uri="{D42A27DB-BD31-4B8C-83A1-F6EECF244321}">
                <p14:modId xmlns:p14="http://schemas.microsoft.com/office/powerpoint/2010/main" val="394889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604967483"/>
                    </a:ext>
                  </a:extLst>
                </a:gridCol>
                <a:gridCol w="905255">
                  <a:extLst>
                    <a:ext uri="{9D8B030D-6E8A-4147-A177-3AD203B41FA5}">
                      <a16:colId xmlns:a16="http://schemas.microsoft.com/office/drawing/2014/main" val="1817587264"/>
                    </a:ext>
                  </a:extLst>
                </a:gridCol>
                <a:gridCol w="246888">
                  <a:extLst>
                    <a:ext uri="{9D8B030D-6E8A-4147-A177-3AD203B41FA5}">
                      <a16:colId xmlns:a16="http://schemas.microsoft.com/office/drawing/2014/main" val="1530633439"/>
                    </a:ext>
                  </a:extLst>
                </a:gridCol>
                <a:gridCol w="208280">
                  <a:extLst>
                    <a:ext uri="{9D8B030D-6E8A-4147-A177-3AD203B41FA5}">
                      <a16:colId xmlns:a16="http://schemas.microsoft.com/office/drawing/2014/main" val="1245047111"/>
                    </a:ext>
                  </a:extLst>
                </a:gridCol>
                <a:gridCol w="208280">
                  <a:extLst>
                    <a:ext uri="{9D8B030D-6E8A-4147-A177-3AD203B41FA5}">
                      <a16:colId xmlns:a16="http://schemas.microsoft.com/office/drawing/2014/main" val="1619444494"/>
                    </a:ext>
                  </a:extLst>
                </a:gridCol>
                <a:gridCol w="208280">
                  <a:extLst>
                    <a:ext uri="{9D8B030D-6E8A-4147-A177-3AD203B41FA5}">
                      <a16:colId xmlns:a16="http://schemas.microsoft.com/office/drawing/2014/main" val="3358803872"/>
                    </a:ext>
                  </a:extLst>
                </a:gridCol>
                <a:gridCol w="208280">
                  <a:extLst>
                    <a:ext uri="{9D8B030D-6E8A-4147-A177-3AD203B41FA5}">
                      <a16:colId xmlns:a16="http://schemas.microsoft.com/office/drawing/2014/main" val="2860739938"/>
                    </a:ext>
                  </a:extLst>
                </a:gridCol>
                <a:gridCol w="208280">
                  <a:extLst>
                    <a:ext uri="{9D8B030D-6E8A-4147-A177-3AD203B41FA5}">
                      <a16:colId xmlns:a16="http://schemas.microsoft.com/office/drawing/2014/main" val="1261389312"/>
                    </a:ext>
                  </a:extLst>
                </a:gridCol>
                <a:gridCol w="208280">
                  <a:extLst>
                    <a:ext uri="{9D8B030D-6E8A-4147-A177-3AD203B41FA5}">
                      <a16:colId xmlns:a16="http://schemas.microsoft.com/office/drawing/2014/main" val="1135608880"/>
                    </a:ext>
                  </a:extLst>
                </a:gridCol>
                <a:gridCol w="208280">
                  <a:extLst>
                    <a:ext uri="{9D8B030D-6E8A-4147-A177-3AD203B41FA5}">
                      <a16:colId xmlns:a16="http://schemas.microsoft.com/office/drawing/2014/main" val="3294251734"/>
                    </a:ext>
                  </a:extLst>
                </a:gridCol>
                <a:gridCol w="208280">
                  <a:extLst>
                    <a:ext uri="{9D8B030D-6E8A-4147-A177-3AD203B41FA5}">
                      <a16:colId xmlns:a16="http://schemas.microsoft.com/office/drawing/2014/main" val="481306674"/>
                    </a:ext>
                  </a:extLst>
                </a:gridCol>
                <a:gridCol w="208280">
                  <a:extLst>
                    <a:ext uri="{9D8B030D-6E8A-4147-A177-3AD203B41FA5}">
                      <a16:colId xmlns:a16="http://schemas.microsoft.com/office/drawing/2014/main" val="2779087094"/>
                    </a:ext>
                  </a:extLst>
                </a:gridCol>
                <a:gridCol w="208280">
                  <a:extLst>
                    <a:ext uri="{9D8B030D-6E8A-4147-A177-3AD203B41FA5}">
                      <a16:colId xmlns:a16="http://schemas.microsoft.com/office/drawing/2014/main" val="1123338752"/>
                    </a:ext>
                  </a:extLst>
                </a:gridCol>
                <a:gridCol w="208280">
                  <a:extLst>
                    <a:ext uri="{9D8B030D-6E8A-4147-A177-3AD203B41FA5}">
                      <a16:colId xmlns:a16="http://schemas.microsoft.com/office/drawing/2014/main" val="3454935409"/>
                    </a:ext>
                  </a:extLst>
                </a:gridCol>
                <a:gridCol w="208280">
                  <a:extLst>
                    <a:ext uri="{9D8B030D-6E8A-4147-A177-3AD203B41FA5}">
                      <a16:colId xmlns:a16="http://schemas.microsoft.com/office/drawing/2014/main" val="3821532131"/>
                    </a:ext>
                  </a:extLst>
                </a:gridCol>
                <a:gridCol w="208280">
                  <a:extLst>
                    <a:ext uri="{9D8B030D-6E8A-4147-A177-3AD203B41FA5}">
                      <a16:colId xmlns:a16="http://schemas.microsoft.com/office/drawing/2014/main" val="2340183972"/>
                    </a:ext>
                  </a:extLst>
                </a:gridCol>
                <a:gridCol w="208280">
                  <a:extLst>
                    <a:ext uri="{9D8B030D-6E8A-4147-A177-3AD203B41FA5}">
                      <a16:colId xmlns:a16="http://schemas.microsoft.com/office/drawing/2014/main" val="1364825206"/>
                    </a:ext>
                  </a:extLst>
                </a:gridCol>
                <a:gridCol w="208280">
                  <a:extLst>
                    <a:ext uri="{9D8B030D-6E8A-4147-A177-3AD203B41FA5}">
                      <a16:colId xmlns:a16="http://schemas.microsoft.com/office/drawing/2014/main" val="2107424388"/>
                    </a:ext>
                  </a:extLst>
                </a:gridCol>
                <a:gridCol w="208280">
                  <a:extLst>
                    <a:ext uri="{9D8B030D-6E8A-4147-A177-3AD203B41FA5}">
                      <a16:colId xmlns:a16="http://schemas.microsoft.com/office/drawing/2014/main" val="1636053325"/>
                    </a:ext>
                  </a:extLst>
                </a:gridCol>
                <a:gridCol w="208280">
                  <a:extLst>
                    <a:ext uri="{9D8B030D-6E8A-4147-A177-3AD203B41FA5}">
                      <a16:colId xmlns:a16="http://schemas.microsoft.com/office/drawing/2014/main" val="2355296812"/>
                    </a:ext>
                  </a:extLst>
                </a:gridCol>
                <a:gridCol w="208280">
                  <a:extLst>
                    <a:ext uri="{9D8B030D-6E8A-4147-A177-3AD203B41FA5}">
                      <a16:colId xmlns:a16="http://schemas.microsoft.com/office/drawing/2014/main" val="1908936403"/>
                    </a:ext>
                  </a:extLst>
                </a:gridCol>
                <a:gridCol w="208280">
                  <a:extLst>
                    <a:ext uri="{9D8B030D-6E8A-4147-A177-3AD203B41FA5}">
                      <a16:colId xmlns:a16="http://schemas.microsoft.com/office/drawing/2014/main" val="3018031391"/>
                    </a:ext>
                  </a:extLst>
                </a:gridCol>
                <a:gridCol w="208280">
                  <a:extLst>
                    <a:ext uri="{9D8B030D-6E8A-4147-A177-3AD203B41FA5}">
                      <a16:colId xmlns:a16="http://schemas.microsoft.com/office/drawing/2014/main" val="4016835693"/>
                    </a:ext>
                  </a:extLst>
                </a:gridCol>
                <a:gridCol w="208280">
                  <a:extLst>
                    <a:ext uri="{9D8B030D-6E8A-4147-A177-3AD203B41FA5}">
                      <a16:colId xmlns:a16="http://schemas.microsoft.com/office/drawing/2014/main" val="1276105630"/>
                    </a:ext>
                  </a:extLst>
                </a:gridCol>
                <a:gridCol w="208280">
                  <a:extLst>
                    <a:ext uri="{9D8B030D-6E8A-4147-A177-3AD203B41FA5}">
                      <a16:colId xmlns:a16="http://schemas.microsoft.com/office/drawing/2014/main" val="3963665526"/>
                    </a:ext>
                  </a:extLst>
                </a:gridCol>
                <a:gridCol w="208280">
                  <a:extLst>
                    <a:ext uri="{9D8B030D-6E8A-4147-A177-3AD203B41FA5}">
                      <a16:colId xmlns:a16="http://schemas.microsoft.com/office/drawing/2014/main" val="3611247713"/>
                    </a:ext>
                  </a:extLst>
                </a:gridCol>
                <a:gridCol w="208280">
                  <a:extLst>
                    <a:ext uri="{9D8B030D-6E8A-4147-A177-3AD203B41FA5}">
                      <a16:colId xmlns:a16="http://schemas.microsoft.com/office/drawing/2014/main" val="4057007173"/>
                    </a:ext>
                  </a:extLst>
                </a:gridCol>
                <a:gridCol w="208280">
                  <a:extLst>
                    <a:ext uri="{9D8B030D-6E8A-4147-A177-3AD203B41FA5}">
                      <a16:colId xmlns:a16="http://schemas.microsoft.com/office/drawing/2014/main" val="417908467"/>
                    </a:ext>
                  </a:extLst>
                </a:gridCol>
                <a:gridCol w="208280">
                  <a:extLst>
                    <a:ext uri="{9D8B030D-6E8A-4147-A177-3AD203B41FA5}">
                      <a16:colId xmlns:a16="http://schemas.microsoft.com/office/drawing/2014/main" val="55222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2049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11:30:00 </a:t>
                      </a:r>
                      <a:r>
                        <a:rPr kumimoji="0" lang="vi-VN" sz="1000" b="0" i="0" u="none" strike="noStrike" kern="1200" cap="none" spc="0" normalizeH="0" baseline="0" noProof="0">
                          <a:ln>
                            <a:noFill/>
                          </a:ln>
                          <a:solidFill>
                            <a:prstClr val="black"/>
                          </a:solidFill>
                          <a:effectLst/>
                          <a:uLnTx/>
                          <a:uFillTx/>
                          <a:latin typeface="+mn-lt"/>
                          <a:ea typeface="+mn-ea"/>
                          <a:cs typeface="+mn-cs"/>
                        </a:rPr>
                        <a:t> 
 3 chiếc cặp tóc  đã 13tr đồng, ăn chơi là không sợ mưa rơi nha các chế ; ))) 
#đẹp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3485974"/>
                  </a:ext>
                </a:extLst>
              </a:tr>
            </a:tbl>
          </a:graphicData>
        </a:graphic>
      </p:graphicFrame>
      <p:sp>
        <p:nvSpPr>
          <p:cNvPr id="4" name="Text Placeholder 3">
            <a:extLst>
              <a:ext uri="{FF2B5EF4-FFF2-40B4-BE49-F238E27FC236}">
                <a16:creationId xmlns:a16="http://schemas.microsoft.com/office/drawing/2014/main" id="{8451B0CF-00F1-437A-859F-76D482B839A7}"/>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406815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4F797-50DC-4A27-A196-F39646329587}"/>
              </a:ext>
            </a:extLst>
          </p:cNvPr>
          <p:cNvSpPr>
            <a:spLocks noGrp="1"/>
          </p:cNvSpPr>
          <p:nvPr>
            <p:ph type="title"/>
          </p:nvPr>
        </p:nvSpPr>
        <p:spPr/>
        <p:txBody>
          <a:bodyPr/>
          <a:lstStyle/>
          <a:p>
            <a:r>
              <a:rPr lang="en-US"/>
              <a:t>Facebook Own Posts Table | YOLO - 17 of 21</a:t>
            </a:r>
          </a:p>
        </p:txBody>
      </p:sp>
      <p:graphicFrame>
        <p:nvGraphicFramePr>
          <p:cNvPr id="5" name="Table Placeholder 4">
            <a:extLst>
              <a:ext uri="{FF2B5EF4-FFF2-40B4-BE49-F238E27FC236}">
                <a16:creationId xmlns:a16="http://schemas.microsoft.com/office/drawing/2014/main" id="{67CA558B-0195-4B49-A5A3-5B1820C79C2B}"/>
              </a:ext>
            </a:extLst>
          </p:cNvPr>
          <p:cNvGraphicFramePr>
            <a:graphicFrameLocks noGrp="1"/>
          </p:cNvGraphicFramePr>
          <p:nvPr>
            <p:ph type="tbl" sz="quarter" idx="13"/>
            <p:extLst>
              <p:ext uri="{D42A27DB-BD31-4B8C-83A1-F6EECF244321}">
                <p14:modId xmlns:p14="http://schemas.microsoft.com/office/powerpoint/2010/main" val="1543360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75849743"/>
                    </a:ext>
                  </a:extLst>
                </a:gridCol>
                <a:gridCol w="905255">
                  <a:extLst>
                    <a:ext uri="{9D8B030D-6E8A-4147-A177-3AD203B41FA5}">
                      <a16:colId xmlns:a16="http://schemas.microsoft.com/office/drawing/2014/main" val="360438747"/>
                    </a:ext>
                  </a:extLst>
                </a:gridCol>
                <a:gridCol w="246888">
                  <a:extLst>
                    <a:ext uri="{9D8B030D-6E8A-4147-A177-3AD203B41FA5}">
                      <a16:colId xmlns:a16="http://schemas.microsoft.com/office/drawing/2014/main" val="489703820"/>
                    </a:ext>
                  </a:extLst>
                </a:gridCol>
                <a:gridCol w="208280">
                  <a:extLst>
                    <a:ext uri="{9D8B030D-6E8A-4147-A177-3AD203B41FA5}">
                      <a16:colId xmlns:a16="http://schemas.microsoft.com/office/drawing/2014/main" val="3603310282"/>
                    </a:ext>
                  </a:extLst>
                </a:gridCol>
                <a:gridCol w="208280">
                  <a:extLst>
                    <a:ext uri="{9D8B030D-6E8A-4147-A177-3AD203B41FA5}">
                      <a16:colId xmlns:a16="http://schemas.microsoft.com/office/drawing/2014/main" val="2407291054"/>
                    </a:ext>
                  </a:extLst>
                </a:gridCol>
                <a:gridCol w="208280">
                  <a:extLst>
                    <a:ext uri="{9D8B030D-6E8A-4147-A177-3AD203B41FA5}">
                      <a16:colId xmlns:a16="http://schemas.microsoft.com/office/drawing/2014/main" val="1216671543"/>
                    </a:ext>
                  </a:extLst>
                </a:gridCol>
                <a:gridCol w="208280">
                  <a:extLst>
                    <a:ext uri="{9D8B030D-6E8A-4147-A177-3AD203B41FA5}">
                      <a16:colId xmlns:a16="http://schemas.microsoft.com/office/drawing/2014/main" val="1526599393"/>
                    </a:ext>
                  </a:extLst>
                </a:gridCol>
                <a:gridCol w="208280">
                  <a:extLst>
                    <a:ext uri="{9D8B030D-6E8A-4147-A177-3AD203B41FA5}">
                      <a16:colId xmlns:a16="http://schemas.microsoft.com/office/drawing/2014/main" val="4170877492"/>
                    </a:ext>
                  </a:extLst>
                </a:gridCol>
                <a:gridCol w="208280">
                  <a:extLst>
                    <a:ext uri="{9D8B030D-6E8A-4147-A177-3AD203B41FA5}">
                      <a16:colId xmlns:a16="http://schemas.microsoft.com/office/drawing/2014/main" val="897500004"/>
                    </a:ext>
                  </a:extLst>
                </a:gridCol>
                <a:gridCol w="208280">
                  <a:extLst>
                    <a:ext uri="{9D8B030D-6E8A-4147-A177-3AD203B41FA5}">
                      <a16:colId xmlns:a16="http://schemas.microsoft.com/office/drawing/2014/main" val="1890350881"/>
                    </a:ext>
                  </a:extLst>
                </a:gridCol>
                <a:gridCol w="208280">
                  <a:extLst>
                    <a:ext uri="{9D8B030D-6E8A-4147-A177-3AD203B41FA5}">
                      <a16:colId xmlns:a16="http://schemas.microsoft.com/office/drawing/2014/main" val="2752102979"/>
                    </a:ext>
                  </a:extLst>
                </a:gridCol>
                <a:gridCol w="208280">
                  <a:extLst>
                    <a:ext uri="{9D8B030D-6E8A-4147-A177-3AD203B41FA5}">
                      <a16:colId xmlns:a16="http://schemas.microsoft.com/office/drawing/2014/main" val="4133664372"/>
                    </a:ext>
                  </a:extLst>
                </a:gridCol>
                <a:gridCol w="208280">
                  <a:extLst>
                    <a:ext uri="{9D8B030D-6E8A-4147-A177-3AD203B41FA5}">
                      <a16:colId xmlns:a16="http://schemas.microsoft.com/office/drawing/2014/main" val="1881372371"/>
                    </a:ext>
                  </a:extLst>
                </a:gridCol>
                <a:gridCol w="208280">
                  <a:extLst>
                    <a:ext uri="{9D8B030D-6E8A-4147-A177-3AD203B41FA5}">
                      <a16:colId xmlns:a16="http://schemas.microsoft.com/office/drawing/2014/main" val="1342589691"/>
                    </a:ext>
                  </a:extLst>
                </a:gridCol>
                <a:gridCol w="208280">
                  <a:extLst>
                    <a:ext uri="{9D8B030D-6E8A-4147-A177-3AD203B41FA5}">
                      <a16:colId xmlns:a16="http://schemas.microsoft.com/office/drawing/2014/main" val="1657110061"/>
                    </a:ext>
                  </a:extLst>
                </a:gridCol>
                <a:gridCol w="208280">
                  <a:extLst>
                    <a:ext uri="{9D8B030D-6E8A-4147-A177-3AD203B41FA5}">
                      <a16:colId xmlns:a16="http://schemas.microsoft.com/office/drawing/2014/main" val="3108270879"/>
                    </a:ext>
                  </a:extLst>
                </a:gridCol>
                <a:gridCol w="208280">
                  <a:extLst>
                    <a:ext uri="{9D8B030D-6E8A-4147-A177-3AD203B41FA5}">
                      <a16:colId xmlns:a16="http://schemas.microsoft.com/office/drawing/2014/main" val="3390311652"/>
                    </a:ext>
                  </a:extLst>
                </a:gridCol>
                <a:gridCol w="208280">
                  <a:extLst>
                    <a:ext uri="{9D8B030D-6E8A-4147-A177-3AD203B41FA5}">
                      <a16:colId xmlns:a16="http://schemas.microsoft.com/office/drawing/2014/main" val="2416650452"/>
                    </a:ext>
                  </a:extLst>
                </a:gridCol>
                <a:gridCol w="208280">
                  <a:extLst>
                    <a:ext uri="{9D8B030D-6E8A-4147-A177-3AD203B41FA5}">
                      <a16:colId xmlns:a16="http://schemas.microsoft.com/office/drawing/2014/main" val="2452245079"/>
                    </a:ext>
                  </a:extLst>
                </a:gridCol>
                <a:gridCol w="208280">
                  <a:extLst>
                    <a:ext uri="{9D8B030D-6E8A-4147-A177-3AD203B41FA5}">
                      <a16:colId xmlns:a16="http://schemas.microsoft.com/office/drawing/2014/main" val="2936990733"/>
                    </a:ext>
                  </a:extLst>
                </a:gridCol>
                <a:gridCol w="208280">
                  <a:extLst>
                    <a:ext uri="{9D8B030D-6E8A-4147-A177-3AD203B41FA5}">
                      <a16:colId xmlns:a16="http://schemas.microsoft.com/office/drawing/2014/main" val="2283071645"/>
                    </a:ext>
                  </a:extLst>
                </a:gridCol>
                <a:gridCol w="208280">
                  <a:extLst>
                    <a:ext uri="{9D8B030D-6E8A-4147-A177-3AD203B41FA5}">
                      <a16:colId xmlns:a16="http://schemas.microsoft.com/office/drawing/2014/main" val="3620626964"/>
                    </a:ext>
                  </a:extLst>
                </a:gridCol>
                <a:gridCol w="208280">
                  <a:extLst>
                    <a:ext uri="{9D8B030D-6E8A-4147-A177-3AD203B41FA5}">
                      <a16:colId xmlns:a16="http://schemas.microsoft.com/office/drawing/2014/main" val="2581550834"/>
                    </a:ext>
                  </a:extLst>
                </a:gridCol>
                <a:gridCol w="208280">
                  <a:extLst>
                    <a:ext uri="{9D8B030D-6E8A-4147-A177-3AD203B41FA5}">
                      <a16:colId xmlns:a16="http://schemas.microsoft.com/office/drawing/2014/main" val="4085507104"/>
                    </a:ext>
                  </a:extLst>
                </a:gridCol>
                <a:gridCol w="208280">
                  <a:extLst>
                    <a:ext uri="{9D8B030D-6E8A-4147-A177-3AD203B41FA5}">
                      <a16:colId xmlns:a16="http://schemas.microsoft.com/office/drawing/2014/main" val="1585949825"/>
                    </a:ext>
                  </a:extLst>
                </a:gridCol>
                <a:gridCol w="208280">
                  <a:extLst>
                    <a:ext uri="{9D8B030D-6E8A-4147-A177-3AD203B41FA5}">
                      <a16:colId xmlns:a16="http://schemas.microsoft.com/office/drawing/2014/main" val="4003387761"/>
                    </a:ext>
                  </a:extLst>
                </a:gridCol>
                <a:gridCol w="208280">
                  <a:extLst>
                    <a:ext uri="{9D8B030D-6E8A-4147-A177-3AD203B41FA5}">
                      <a16:colId xmlns:a16="http://schemas.microsoft.com/office/drawing/2014/main" val="1985622202"/>
                    </a:ext>
                  </a:extLst>
                </a:gridCol>
                <a:gridCol w="208280">
                  <a:extLst>
                    <a:ext uri="{9D8B030D-6E8A-4147-A177-3AD203B41FA5}">
                      <a16:colId xmlns:a16="http://schemas.microsoft.com/office/drawing/2014/main" val="2625598566"/>
                    </a:ext>
                  </a:extLst>
                </a:gridCol>
                <a:gridCol w="208280">
                  <a:extLst>
                    <a:ext uri="{9D8B030D-6E8A-4147-A177-3AD203B41FA5}">
                      <a16:colId xmlns:a16="http://schemas.microsoft.com/office/drawing/2014/main" val="2398223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8758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YOLO - 2019-07-17 11:15:17 </a:t>
                      </a:r>
                      <a:r>
                        <a:rPr kumimoji="0" lang="pt-BR" sz="1000" b="0" i="0" u="none" strike="noStrike" kern="1200" cap="none" spc="0" normalizeH="0" baseline="0" noProof="0">
                          <a:ln>
                            <a:noFill/>
                          </a:ln>
                          <a:solidFill>
                            <a:prstClr val="black"/>
                          </a:solidFill>
                          <a:effectLst/>
                          <a:uLnTx/>
                          <a:uFillTx/>
                          <a:latin typeface="+mn-lt"/>
                          <a:ea typeface="+mn-ea"/>
                          <a:cs typeface="+mn-cs"/>
                        </a:rPr>
                        <a:t> 
 À há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https://scontent.xx.fbcdn.net/v/t1.0-9/s720x720/67418131_482139112331096_3751902804935966720_n.jpg?_nc_cat=111&amp;_nc_oc=AQl-YDYrdshSyDugKu02y50PRZzrJ2f6mlUGGa-wW5X55o0eA3wj-CNwQXxGMlTgEBE&amp;_nc_ht=scontent.xx&amp;oh=13e048edd780f14dd067429c85b00772&amp;oe=5DAC97A3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232574"/>
                  </a:ext>
                </a:extLst>
              </a:tr>
            </a:tbl>
          </a:graphicData>
        </a:graphic>
      </p:graphicFrame>
      <p:sp>
        <p:nvSpPr>
          <p:cNvPr id="4" name="Text Placeholder 3">
            <a:extLst>
              <a:ext uri="{FF2B5EF4-FFF2-40B4-BE49-F238E27FC236}">
                <a16:creationId xmlns:a16="http://schemas.microsoft.com/office/drawing/2014/main" id="{11A8F658-46CF-4814-B62A-9E7A3E6DA893}"/>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2099551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A3FE1-67D7-4E49-B8E0-201BE9017170}"/>
              </a:ext>
            </a:extLst>
          </p:cNvPr>
          <p:cNvSpPr>
            <a:spLocks noGrp="1"/>
          </p:cNvSpPr>
          <p:nvPr>
            <p:ph type="title"/>
          </p:nvPr>
        </p:nvSpPr>
        <p:spPr/>
        <p:txBody>
          <a:bodyPr/>
          <a:lstStyle/>
          <a:p>
            <a:r>
              <a:rPr lang="en-US"/>
              <a:t>Facebook Own Posts Table | YOLO - 18 of 21</a:t>
            </a:r>
          </a:p>
        </p:txBody>
      </p:sp>
      <p:graphicFrame>
        <p:nvGraphicFramePr>
          <p:cNvPr id="5" name="Table Placeholder 4">
            <a:extLst>
              <a:ext uri="{FF2B5EF4-FFF2-40B4-BE49-F238E27FC236}">
                <a16:creationId xmlns:a16="http://schemas.microsoft.com/office/drawing/2014/main" id="{6A3C317A-06B3-489F-BD23-DDF21CC6A345}"/>
              </a:ext>
            </a:extLst>
          </p:cNvPr>
          <p:cNvGraphicFramePr>
            <a:graphicFrameLocks noGrp="1"/>
          </p:cNvGraphicFramePr>
          <p:nvPr>
            <p:ph type="tbl" sz="quarter" idx="13"/>
            <p:extLst>
              <p:ext uri="{D42A27DB-BD31-4B8C-83A1-F6EECF244321}">
                <p14:modId xmlns:p14="http://schemas.microsoft.com/office/powerpoint/2010/main" val="300114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776666785"/>
                    </a:ext>
                  </a:extLst>
                </a:gridCol>
                <a:gridCol w="905255">
                  <a:extLst>
                    <a:ext uri="{9D8B030D-6E8A-4147-A177-3AD203B41FA5}">
                      <a16:colId xmlns:a16="http://schemas.microsoft.com/office/drawing/2014/main" val="109130527"/>
                    </a:ext>
                  </a:extLst>
                </a:gridCol>
                <a:gridCol w="246888">
                  <a:extLst>
                    <a:ext uri="{9D8B030D-6E8A-4147-A177-3AD203B41FA5}">
                      <a16:colId xmlns:a16="http://schemas.microsoft.com/office/drawing/2014/main" val="3706067005"/>
                    </a:ext>
                  </a:extLst>
                </a:gridCol>
                <a:gridCol w="208280">
                  <a:extLst>
                    <a:ext uri="{9D8B030D-6E8A-4147-A177-3AD203B41FA5}">
                      <a16:colId xmlns:a16="http://schemas.microsoft.com/office/drawing/2014/main" val="972237125"/>
                    </a:ext>
                  </a:extLst>
                </a:gridCol>
                <a:gridCol w="208280">
                  <a:extLst>
                    <a:ext uri="{9D8B030D-6E8A-4147-A177-3AD203B41FA5}">
                      <a16:colId xmlns:a16="http://schemas.microsoft.com/office/drawing/2014/main" val="305565256"/>
                    </a:ext>
                  </a:extLst>
                </a:gridCol>
                <a:gridCol w="208280">
                  <a:extLst>
                    <a:ext uri="{9D8B030D-6E8A-4147-A177-3AD203B41FA5}">
                      <a16:colId xmlns:a16="http://schemas.microsoft.com/office/drawing/2014/main" val="1992736957"/>
                    </a:ext>
                  </a:extLst>
                </a:gridCol>
                <a:gridCol w="208280">
                  <a:extLst>
                    <a:ext uri="{9D8B030D-6E8A-4147-A177-3AD203B41FA5}">
                      <a16:colId xmlns:a16="http://schemas.microsoft.com/office/drawing/2014/main" val="438268632"/>
                    </a:ext>
                  </a:extLst>
                </a:gridCol>
                <a:gridCol w="208280">
                  <a:extLst>
                    <a:ext uri="{9D8B030D-6E8A-4147-A177-3AD203B41FA5}">
                      <a16:colId xmlns:a16="http://schemas.microsoft.com/office/drawing/2014/main" val="914928249"/>
                    </a:ext>
                  </a:extLst>
                </a:gridCol>
                <a:gridCol w="208280">
                  <a:extLst>
                    <a:ext uri="{9D8B030D-6E8A-4147-A177-3AD203B41FA5}">
                      <a16:colId xmlns:a16="http://schemas.microsoft.com/office/drawing/2014/main" val="208979979"/>
                    </a:ext>
                  </a:extLst>
                </a:gridCol>
                <a:gridCol w="208280">
                  <a:extLst>
                    <a:ext uri="{9D8B030D-6E8A-4147-A177-3AD203B41FA5}">
                      <a16:colId xmlns:a16="http://schemas.microsoft.com/office/drawing/2014/main" val="3680145809"/>
                    </a:ext>
                  </a:extLst>
                </a:gridCol>
                <a:gridCol w="208280">
                  <a:extLst>
                    <a:ext uri="{9D8B030D-6E8A-4147-A177-3AD203B41FA5}">
                      <a16:colId xmlns:a16="http://schemas.microsoft.com/office/drawing/2014/main" val="3351167023"/>
                    </a:ext>
                  </a:extLst>
                </a:gridCol>
                <a:gridCol w="208280">
                  <a:extLst>
                    <a:ext uri="{9D8B030D-6E8A-4147-A177-3AD203B41FA5}">
                      <a16:colId xmlns:a16="http://schemas.microsoft.com/office/drawing/2014/main" val="623291758"/>
                    </a:ext>
                  </a:extLst>
                </a:gridCol>
                <a:gridCol w="208280">
                  <a:extLst>
                    <a:ext uri="{9D8B030D-6E8A-4147-A177-3AD203B41FA5}">
                      <a16:colId xmlns:a16="http://schemas.microsoft.com/office/drawing/2014/main" val="4064570951"/>
                    </a:ext>
                  </a:extLst>
                </a:gridCol>
                <a:gridCol w="208280">
                  <a:extLst>
                    <a:ext uri="{9D8B030D-6E8A-4147-A177-3AD203B41FA5}">
                      <a16:colId xmlns:a16="http://schemas.microsoft.com/office/drawing/2014/main" val="1006784753"/>
                    </a:ext>
                  </a:extLst>
                </a:gridCol>
                <a:gridCol w="208280">
                  <a:extLst>
                    <a:ext uri="{9D8B030D-6E8A-4147-A177-3AD203B41FA5}">
                      <a16:colId xmlns:a16="http://schemas.microsoft.com/office/drawing/2014/main" val="2876844117"/>
                    </a:ext>
                  </a:extLst>
                </a:gridCol>
                <a:gridCol w="208280">
                  <a:extLst>
                    <a:ext uri="{9D8B030D-6E8A-4147-A177-3AD203B41FA5}">
                      <a16:colId xmlns:a16="http://schemas.microsoft.com/office/drawing/2014/main" val="3201103855"/>
                    </a:ext>
                  </a:extLst>
                </a:gridCol>
                <a:gridCol w="208280">
                  <a:extLst>
                    <a:ext uri="{9D8B030D-6E8A-4147-A177-3AD203B41FA5}">
                      <a16:colId xmlns:a16="http://schemas.microsoft.com/office/drawing/2014/main" val="169870882"/>
                    </a:ext>
                  </a:extLst>
                </a:gridCol>
                <a:gridCol w="208280">
                  <a:extLst>
                    <a:ext uri="{9D8B030D-6E8A-4147-A177-3AD203B41FA5}">
                      <a16:colId xmlns:a16="http://schemas.microsoft.com/office/drawing/2014/main" val="2633523059"/>
                    </a:ext>
                  </a:extLst>
                </a:gridCol>
                <a:gridCol w="208280">
                  <a:extLst>
                    <a:ext uri="{9D8B030D-6E8A-4147-A177-3AD203B41FA5}">
                      <a16:colId xmlns:a16="http://schemas.microsoft.com/office/drawing/2014/main" val="3101399354"/>
                    </a:ext>
                  </a:extLst>
                </a:gridCol>
                <a:gridCol w="208280">
                  <a:extLst>
                    <a:ext uri="{9D8B030D-6E8A-4147-A177-3AD203B41FA5}">
                      <a16:colId xmlns:a16="http://schemas.microsoft.com/office/drawing/2014/main" val="3211850309"/>
                    </a:ext>
                  </a:extLst>
                </a:gridCol>
                <a:gridCol w="208280">
                  <a:extLst>
                    <a:ext uri="{9D8B030D-6E8A-4147-A177-3AD203B41FA5}">
                      <a16:colId xmlns:a16="http://schemas.microsoft.com/office/drawing/2014/main" val="2060278954"/>
                    </a:ext>
                  </a:extLst>
                </a:gridCol>
                <a:gridCol w="208280">
                  <a:extLst>
                    <a:ext uri="{9D8B030D-6E8A-4147-A177-3AD203B41FA5}">
                      <a16:colId xmlns:a16="http://schemas.microsoft.com/office/drawing/2014/main" val="2170776635"/>
                    </a:ext>
                  </a:extLst>
                </a:gridCol>
                <a:gridCol w="208280">
                  <a:extLst>
                    <a:ext uri="{9D8B030D-6E8A-4147-A177-3AD203B41FA5}">
                      <a16:colId xmlns:a16="http://schemas.microsoft.com/office/drawing/2014/main" val="901259514"/>
                    </a:ext>
                  </a:extLst>
                </a:gridCol>
                <a:gridCol w="208280">
                  <a:extLst>
                    <a:ext uri="{9D8B030D-6E8A-4147-A177-3AD203B41FA5}">
                      <a16:colId xmlns:a16="http://schemas.microsoft.com/office/drawing/2014/main" val="4114255758"/>
                    </a:ext>
                  </a:extLst>
                </a:gridCol>
                <a:gridCol w="208280">
                  <a:extLst>
                    <a:ext uri="{9D8B030D-6E8A-4147-A177-3AD203B41FA5}">
                      <a16:colId xmlns:a16="http://schemas.microsoft.com/office/drawing/2014/main" val="2958976390"/>
                    </a:ext>
                  </a:extLst>
                </a:gridCol>
                <a:gridCol w="208280">
                  <a:extLst>
                    <a:ext uri="{9D8B030D-6E8A-4147-A177-3AD203B41FA5}">
                      <a16:colId xmlns:a16="http://schemas.microsoft.com/office/drawing/2014/main" val="424635534"/>
                    </a:ext>
                  </a:extLst>
                </a:gridCol>
                <a:gridCol w="208280">
                  <a:extLst>
                    <a:ext uri="{9D8B030D-6E8A-4147-A177-3AD203B41FA5}">
                      <a16:colId xmlns:a16="http://schemas.microsoft.com/office/drawing/2014/main" val="2365261759"/>
                    </a:ext>
                  </a:extLst>
                </a:gridCol>
                <a:gridCol w="208280">
                  <a:extLst>
                    <a:ext uri="{9D8B030D-6E8A-4147-A177-3AD203B41FA5}">
                      <a16:colId xmlns:a16="http://schemas.microsoft.com/office/drawing/2014/main" val="1290984569"/>
                    </a:ext>
                  </a:extLst>
                </a:gridCol>
                <a:gridCol w="208280">
                  <a:extLst>
                    <a:ext uri="{9D8B030D-6E8A-4147-A177-3AD203B41FA5}">
                      <a16:colId xmlns:a16="http://schemas.microsoft.com/office/drawing/2014/main" val="1183352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3718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11:00:00 </a:t>
                      </a:r>
                      <a:r>
                        <a:rPr kumimoji="0" lang="vi-VN" sz="1000" b="0" i="0" u="none" strike="noStrike" kern="1200" cap="none" spc="0" normalizeH="0" baseline="0" noProof="0">
                          <a:ln>
                            <a:noFill/>
                          </a:ln>
                          <a:solidFill>
                            <a:prstClr val="black"/>
                          </a:solidFill>
                          <a:effectLst/>
                          <a:uLnTx/>
                          <a:uFillTx/>
                          <a:latin typeface="+mn-lt"/>
                          <a:ea typeface="+mn-ea"/>
                          <a:cs typeface="+mn-cs"/>
                        </a:rPr>
                        <a:t> 
 Cầu Ải Trại bắc qua thung lũng giữa hai ngọn núi, nơi ngắm nhìn trọn vẹn khung cảnh hùng vĩ từ độ cao 350 m, mê quá đi thôi mọi người ơi ^^ 
#ănchơi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19506301"/>
                  </a:ext>
                </a:extLst>
              </a:tr>
            </a:tbl>
          </a:graphicData>
        </a:graphic>
      </p:graphicFrame>
      <p:sp>
        <p:nvSpPr>
          <p:cNvPr id="4" name="Text Placeholder 3">
            <a:extLst>
              <a:ext uri="{FF2B5EF4-FFF2-40B4-BE49-F238E27FC236}">
                <a16:creationId xmlns:a16="http://schemas.microsoft.com/office/drawing/2014/main" id="{F0519C5B-FEDD-4028-9E08-910E808BC32A}"/>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536908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DD255-D42B-4D90-AF0B-6C8DABE1D2DA}"/>
              </a:ext>
            </a:extLst>
          </p:cNvPr>
          <p:cNvSpPr>
            <a:spLocks noGrp="1"/>
          </p:cNvSpPr>
          <p:nvPr>
            <p:ph type="title"/>
          </p:nvPr>
        </p:nvSpPr>
        <p:spPr/>
        <p:txBody>
          <a:bodyPr/>
          <a:lstStyle/>
          <a:p>
            <a:r>
              <a:rPr lang="en-US"/>
              <a:t>Facebook Own Posts Table | YOLO - 19 of 21</a:t>
            </a:r>
          </a:p>
        </p:txBody>
      </p:sp>
      <p:graphicFrame>
        <p:nvGraphicFramePr>
          <p:cNvPr id="5" name="Table Placeholder 4">
            <a:extLst>
              <a:ext uri="{FF2B5EF4-FFF2-40B4-BE49-F238E27FC236}">
                <a16:creationId xmlns:a16="http://schemas.microsoft.com/office/drawing/2014/main" id="{EADCE1FD-00C5-4616-8A00-A63F9257370C}"/>
              </a:ext>
            </a:extLst>
          </p:cNvPr>
          <p:cNvGraphicFramePr>
            <a:graphicFrameLocks noGrp="1"/>
          </p:cNvGraphicFramePr>
          <p:nvPr>
            <p:ph type="tbl" sz="quarter" idx="13"/>
            <p:extLst>
              <p:ext uri="{D42A27DB-BD31-4B8C-83A1-F6EECF244321}">
                <p14:modId xmlns:p14="http://schemas.microsoft.com/office/powerpoint/2010/main" val="2324698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955185885"/>
                    </a:ext>
                  </a:extLst>
                </a:gridCol>
                <a:gridCol w="905255">
                  <a:extLst>
                    <a:ext uri="{9D8B030D-6E8A-4147-A177-3AD203B41FA5}">
                      <a16:colId xmlns:a16="http://schemas.microsoft.com/office/drawing/2014/main" val="4293751397"/>
                    </a:ext>
                  </a:extLst>
                </a:gridCol>
                <a:gridCol w="246888">
                  <a:extLst>
                    <a:ext uri="{9D8B030D-6E8A-4147-A177-3AD203B41FA5}">
                      <a16:colId xmlns:a16="http://schemas.microsoft.com/office/drawing/2014/main" val="3364682527"/>
                    </a:ext>
                  </a:extLst>
                </a:gridCol>
                <a:gridCol w="208280">
                  <a:extLst>
                    <a:ext uri="{9D8B030D-6E8A-4147-A177-3AD203B41FA5}">
                      <a16:colId xmlns:a16="http://schemas.microsoft.com/office/drawing/2014/main" val="2569376851"/>
                    </a:ext>
                  </a:extLst>
                </a:gridCol>
                <a:gridCol w="208280">
                  <a:extLst>
                    <a:ext uri="{9D8B030D-6E8A-4147-A177-3AD203B41FA5}">
                      <a16:colId xmlns:a16="http://schemas.microsoft.com/office/drawing/2014/main" val="3583909210"/>
                    </a:ext>
                  </a:extLst>
                </a:gridCol>
                <a:gridCol w="208280">
                  <a:extLst>
                    <a:ext uri="{9D8B030D-6E8A-4147-A177-3AD203B41FA5}">
                      <a16:colId xmlns:a16="http://schemas.microsoft.com/office/drawing/2014/main" val="3174152666"/>
                    </a:ext>
                  </a:extLst>
                </a:gridCol>
                <a:gridCol w="208280">
                  <a:extLst>
                    <a:ext uri="{9D8B030D-6E8A-4147-A177-3AD203B41FA5}">
                      <a16:colId xmlns:a16="http://schemas.microsoft.com/office/drawing/2014/main" val="264117875"/>
                    </a:ext>
                  </a:extLst>
                </a:gridCol>
                <a:gridCol w="208280">
                  <a:extLst>
                    <a:ext uri="{9D8B030D-6E8A-4147-A177-3AD203B41FA5}">
                      <a16:colId xmlns:a16="http://schemas.microsoft.com/office/drawing/2014/main" val="2761926096"/>
                    </a:ext>
                  </a:extLst>
                </a:gridCol>
                <a:gridCol w="208280">
                  <a:extLst>
                    <a:ext uri="{9D8B030D-6E8A-4147-A177-3AD203B41FA5}">
                      <a16:colId xmlns:a16="http://schemas.microsoft.com/office/drawing/2014/main" val="3411407205"/>
                    </a:ext>
                  </a:extLst>
                </a:gridCol>
                <a:gridCol w="208280">
                  <a:extLst>
                    <a:ext uri="{9D8B030D-6E8A-4147-A177-3AD203B41FA5}">
                      <a16:colId xmlns:a16="http://schemas.microsoft.com/office/drawing/2014/main" val="1930255878"/>
                    </a:ext>
                  </a:extLst>
                </a:gridCol>
                <a:gridCol w="208280">
                  <a:extLst>
                    <a:ext uri="{9D8B030D-6E8A-4147-A177-3AD203B41FA5}">
                      <a16:colId xmlns:a16="http://schemas.microsoft.com/office/drawing/2014/main" val="2426378670"/>
                    </a:ext>
                  </a:extLst>
                </a:gridCol>
                <a:gridCol w="208280">
                  <a:extLst>
                    <a:ext uri="{9D8B030D-6E8A-4147-A177-3AD203B41FA5}">
                      <a16:colId xmlns:a16="http://schemas.microsoft.com/office/drawing/2014/main" val="1093089308"/>
                    </a:ext>
                  </a:extLst>
                </a:gridCol>
                <a:gridCol w="208280">
                  <a:extLst>
                    <a:ext uri="{9D8B030D-6E8A-4147-A177-3AD203B41FA5}">
                      <a16:colId xmlns:a16="http://schemas.microsoft.com/office/drawing/2014/main" val="490978911"/>
                    </a:ext>
                  </a:extLst>
                </a:gridCol>
                <a:gridCol w="208280">
                  <a:extLst>
                    <a:ext uri="{9D8B030D-6E8A-4147-A177-3AD203B41FA5}">
                      <a16:colId xmlns:a16="http://schemas.microsoft.com/office/drawing/2014/main" val="2889808683"/>
                    </a:ext>
                  </a:extLst>
                </a:gridCol>
                <a:gridCol w="208280">
                  <a:extLst>
                    <a:ext uri="{9D8B030D-6E8A-4147-A177-3AD203B41FA5}">
                      <a16:colId xmlns:a16="http://schemas.microsoft.com/office/drawing/2014/main" val="103483385"/>
                    </a:ext>
                  </a:extLst>
                </a:gridCol>
                <a:gridCol w="208280">
                  <a:extLst>
                    <a:ext uri="{9D8B030D-6E8A-4147-A177-3AD203B41FA5}">
                      <a16:colId xmlns:a16="http://schemas.microsoft.com/office/drawing/2014/main" val="1055752798"/>
                    </a:ext>
                  </a:extLst>
                </a:gridCol>
                <a:gridCol w="208280">
                  <a:extLst>
                    <a:ext uri="{9D8B030D-6E8A-4147-A177-3AD203B41FA5}">
                      <a16:colId xmlns:a16="http://schemas.microsoft.com/office/drawing/2014/main" val="2296134310"/>
                    </a:ext>
                  </a:extLst>
                </a:gridCol>
                <a:gridCol w="208280">
                  <a:extLst>
                    <a:ext uri="{9D8B030D-6E8A-4147-A177-3AD203B41FA5}">
                      <a16:colId xmlns:a16="http://schemas.microsoft.com/office/drawing/2014/main" val="324058940"/>
                    </a:ext>
                  </a:extLst>
                </a:gridCol>
                <a:gridCol w="208280">
                  <a:extLst>
                    <a:ext uri="{9D8B030D-6E8A-4147-A177-3AD203B41FA5}">
                      <a16:colId xmlns:a16="http://schemas.microsoft.com/office/drawing/2014/main" val="2678485837"/>
                    </a:ext>
                  </a:extLst>
                </a:gridCol>
                <a:gridCol w="208280">
                  <a:extLst>
                    <a:ext uri="{9D8B030D-6E8A-4147-A177-3AD203B41FA5}">
                      <a16:colId xmlns:a16="http://schemas.microsoft.com/office/drawing/2014/main" val="2398765766"/>
                    </a:ext>
                  </a:extLst>
                </a:gridCol>
                <a:gridCol w="208280">
                  <a:extLst>
                    <a:ext uri="{9D8B030D-6E8A-4147-A177-3AD203B41FA5}">
                      <a16:colId xmlns:a16="http://schemas.microsoft.com/office/drawing/2014/main" val="3886527101"/>
                    </a:ext>
                  </a:extLst>
                </a:gridCol>
                <a:gridCol w="208280">
                  <a:extLst>
                    <a:ext uri="{9D8B030D-6E8A-4147-A177-3AD203B41FA5}">
                      <a16:colId xmlns:a16="http://schemas.microsoft.com/office/drawing/2014/main" val="2910753519"/>
                    </a:ext>
                  </a:extLst>
                </a:gridCol>
                <a:gridCol w="208280">
                  <a:extLst>
                    <a:ext uri="{9D8B030D-6E8A-4147-A177-3AD203B41FA5}">
                      <a16:colId xmlns:a16="http://schemas.microsoft.com/office/drawing/2014/main" val="1117739166"/>
                    </a:ext>
                  </a:extLst>
                </a:gridCol>
                <a:gridCol w="208280">
                  <a:extLst>
                    <a:ext uri="{9D8B030D-6E8A-4147-A177-3AD203B41FA5}">
                      <a16:colId xmlns:a16="http://schemas.microsoft.com/office/drawing/2014/main" val="843141382"/>
                    </a:ext>
                  </a:extLst>
                </a:gridCol>
                <a:gridCol w="208280">
                  <a:extLst>
                    <a:ext uri="{9D8B030D-6E8A-4147-A177-3AD203B41FA5}">
                      <a16:colId xmlns:a16="http://schemas.microsoft.com/office/drawing/2014/main" val="621207584"/>
                    </a:ext>
                  </a:extLst>
                </a:gridCol>
                <a:gridCol w="208280">
                  <a:extLst>
                    <a:ext uri="{9D8B030D-6E8A-4147-A177-3AD203B41FA5}">
                      <a16:colId xmlns:a16="http://schemas.microsoft.com/office/drawing/2014/main" val="2205789541"/>
                    </a:ext>
                  </a:extLst>
                </a:gridCol>
                <a:gridCol w="208280">
                  <a:extLst>
                    <a:ext uri="{9D8B030D-6E8A-4147-A177-3AD203B41FA5}">
                      <a16:colId xmlns:a16="http://schemas.microsoft.com/office/drawing/2014/main" val="1887246205"/>
                    </a:ext>
                  </a:extLst>
                </a:gridCol>
                <a:gridCol w="208280">
                  <a:extLst>
                    <a:ext uri="{9D8B030D-6E8A-4147-A177-3AD203B41FA5}">
                      <a16:colId xmlns:a16="http://schemas.microsoft.com/office/drawing/2014/main" val="1267140281"/>
                    </a:ext>
                  </a:extLst>
                </a:gridCol>
                <a:gridCol w="208280">
                  <a:extLst>
                    <a:ext uri="{9D8B030D-6E8A-4147-A177-3AD203B41FA5}">
                      <a16:colId xmlns:a16="http://schemas.microsoft.com/office/drawing/2014/main" val="3143375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4155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10:45:00 </a:t>
                      </a:r>
                      <a:r>
                        <a:rPr kumimoji="0" lang="vi-VN" sz="1000" b="0" i="0" u="none" strike="noStrike" kern="1200" cap="none" spc="0" normalizeH="0" baseline="0" noProof="0">
                          <a:ln>
                            <a:noFill/>
                          </a:ln>
                          <a:solidFill>
                            <a:prstClr val="black"/>
                          </a:solidFill>
                          <a:effectLst/>
                          <a:uLnTx/>
                          <a:uFillTx/>
                          <a:latin typeface="+mn-lt"/>
                          <a:ea typeface="+mn-ea"/>
                          <a:cs typeface="+mn-cs"/>
                        </a:rPr>
                        <a:t> 
 Ông Đồng ở TP Tam Kỳ về nhà thì phát hiện Linh nằm bên đường kêu cứu. Thấy vậy, người đàn ông dừng xe chở cháu bé về nhà lo ăn uống rồi chở đi trình báo công an.
#tin #ntc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61528004"/>
                  </a:ext>
                </a:extLst>
              </a:tr>
            </a:tbl>
          </a:graphicData>
        </a:graphic>
      </p:graphicFrame>
      <p:sp>
        <p:nvSpPr>
          <p:cNvPr id="4" name="Text Placeholder 3">
            <a:extLst>
              <a:ext uri="{FF2B5EF4-FFF2-40B4-BE49-F238E27FC236}">
                <a16:creationId xmlns:a16="http://schemas.microsoft.com/office/drawing/2014/main" id="{650F4CD7-F951-4E2C-A341-976DCB6DCDDB}"/>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1416577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D34C6-8341-480A-9814-96C9573BB46B}"/>
              </a:ext>
            </a:extLst>
          </p:cNvPr>
          <p:cNvSpPr>
            <a:spLocks noGrp="1"/>
          </p:cNvSpPr>
          <p:nvPr>
            <p:ph type="title"/>
          </p:nvPr>
        </p:nvSpPr>
        <p:spPr/>
        <p:txBody>
          <a:bodyPr/>
          <a:lstStyle/>
          <a:p>
            <a:r>
              <a:rPr lang="en-US"/>
              <a:t>Facebook Own Posts Table | YOLO - 20 of 21</a:t>
            </a:r>
          </a:p>
        </p:txBody>
      </p:sp>
      <p:graphicFrame>
        <p:nvGraphicFramePr>
          <p:cNvPr id="5" name="Table Placeholder 4">
            <a:extLst>
              <a:ext uri="{FF2B5EF4-FFF2-40B4-BE49-F238E27FC236}">
                <a16:creationId xmlns:a16="http://schemas.microsoft.com/office/drawing/2014/main" id="{5D29EBCE-2C4E-4D94-A934-E708F3D0CAC3}"/>
              </a:ext>
            </a:extLst>
          </p:cNvPr>
          <p:cNvGraphicFramePr>
            <a:graphicFrameLocks noGrp="1"/>
          </p:cNvGraphicFramePr>
          <p:nvPr>
            <p:ph type="tbl" sz="quarter" idx="13"/>
            <p:extLst>
              <p:ext uri="{D42A27DB-BD31-4B8C-83A1-F6EECF244321}">
                <p14:modId xmlns:p14="http://schemas.microsoft.com/office/powerpoint/2010/main" val="2318864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642680515"/>
                    </a:ext>
                  </a:extLst>
                </a:gridCol>
                <a:gridCol w="905255">
                  <a:extLst>
                    <a:ext uri="{9D8B030D-6E8A-4147-A177-3AD203B41FA5}">
                      <a16:colId xmlns:a16="http://schemas.microsoft.com/office/drawing/2014/main" val="2783239714"/>
                    </a:ext>
                  </a:extLst>
                </a:gridCol>
                <a:gridCol w="246888">
                  <a:extLst>
                    <a:ext uri="{9D8B030D-6E8A-4147-A177-3AD203B41FA5}">
                      <a16:colId xmlns:a16="http://schemas.microsoft.com/office/drawing/2014/main" val="3675692309"/>
                    </a:ext>
                  </a:extLst>
                </a:gridCol>
                <a:gridCol w="208280">
                  <a:extLst>
                    <a:ext uri="{9D8B030D-6E8A-4147-A177-3AD203B41FA5}">
                      <a16:colId xmlns:a16="http://schemas.microsoft.com/office/drawing/2014/main" val="477206503"/>
                    </a:ext>
                  </a:extLst>
                </a:gridCol>
                <a:gridCol w="208280">
                  <a:extLst>
                    <a:ext uri="{9D8B030D-6E8A-4147-A177-3AD203B41FA5}">
                      <a16:colId xmlns:a16="http://schemas.microsoft.com/office/drawing/2014/main" val="2550880335"/>
                    </a:ext>
                  </a:extLst>
                </a:gridCol>
                <a:gridCol w="208280">
                  <a:extLst>
                    <a:ext uri="{9D8B030D-6E8A-4147-A177-3AD203B41FA5}">
                      <a16:colId xmlns:a16="http://schemas.microsoft.com/office/drawing/2014/main" val="186814303"/>
                    </a:ext>
                  </a:extLst>
                </a:gridCol>
                <a:gridCol w="208280">
                  <a:extLst>
                    <a:ext uri="{9D8B030D-6E8A-4147-A177-3AD203B41FA5}">
                      <a16:colId xmlns:a16="http://schemas.microsoft.com/office/drawing/2014/main" val="1282126879"/>
                    </a:ext>
                  </a:extLst>
                </a:gridCol>
                <a:gridCol w="208280">
                  <a:extLst>
                    <a:ext uri="{9D8B030D-6E8A-4147-A177-3AD203B41FA5}">
                      <a16:colId xmlns:a16="http://schemas.microsoft.com/office/drawing/2014/main" val="3570015996"/>
                    </a:ext>
                  </a:extLst>
                </a:gridCol>
                <a:gridCol w="208280">
                  <a:extLst>
                    <a:ext uri="{9D8B030D-6E8A-4147-A177-3AD203B41FA5}">
                      <a16:colId xmlns:a16="http://schemas.microsoft.com/office/drawing/2014/main" val="4031511304"/>
                    </a:ext>
                  </a:extLst>
                </a:gridCol>
                <a:gridCol w="208280">
                  <a:extLst>
                    <a:ext uri="{9D8B030D-6E8A-4147-A177-3AD203B41FA5}">
                      <a16:colId xmlns:a16="http://schemas.microsoft.com/office/drawing/2014/main" val="3543076845"/>
                    </a:ext>
                  </a:extLst>
                </a:gridCol>
                <a:gridCol w="208280">
                  <a:extLst>
                    <a:ext uri="{9D8B030D-6E8A-4147-A177-3AD203B41FA5}">
                      <a16:colId xmlns:a16="http://schemas.microsoft.com/office/drawing/2014/main" val="1581169069"/>
                    </a:ext>
                  </a:extLst>
                </a:gridCol>
                <a:gridCol w="208280">
                  <a:extLst>
                    <a:ext uri="{9D8B030D-6E8A-4147-A177-3AD203B41FA5}">
                      <a16:colId xmlns:a16="http://schemas.microsoft.com/office/drawing/2014/main" val="3828515604"/>
                    </a:ext>
                  </a:extLst>
                </a:gridCol>
                <a:gridCol w="208280">
                  <a:extLst>
                    <a:ext uri="{9D8B030D-6E8A-4147-A177-3AD203B41FA5}">
                      <a16:colId xmlns:a16="http://schemas.microsoft.com/office/drawing/2014/main" val="853396168"/>
                    </a:ext>
                  </a:extLst>
                </a:gridCol>
                <a:gridCol w="208280">
                  <a:extLst>
                    <a:ext uri="{9D8B030D-6E8A-4147-A177-3AD203B41FA5}">
                      <a16:colId xmlns:a16="http://schemas.microsoft.com/office/drawing/2014/main" val="3909009771"/>
                    </a:ext>
                  </a:extLst>
                </a:gridCol>
                <a:gridCol w="208280">
                  <a:extLst>
                    <a:ext uri="{9D8B030D-6E8A-4147-A177-3AD203B41FA5}">
                      <a16:colId xmlns:a16="http://schemas.microsoft.com/office/drawing/2014/main" val="2551200411"/>
                    </a:ext>
                  </a:extLst>
                </a:gridCol>
                <a:gridCol w="208280">
                  <a:extLst>
                    <a:ext uri="{9D8B030D-6E8A-4147-A177-3AD203B41FA5}">
                      <a16:colId xmlns:a16="http://schemas.microsoft.com/office/drawing/2014/main" val="2049851045"/>
                    </a:ext>
                  </a:extLst>
                </a:gridCol>
                <a:gridCol w="208280">
                  <a:extLst>
                    <a:ext uri="{9D8B030D-6E8A-4147-A177-3AD203B41FA5}">
                      <a16:colId xmlns:a16="http://schemas.microsoft.com/office/drawing/2014/main" val="1457348226"/>
                    </a:ext>
                  </a:extLst>
                </a:gridCol>
                <a:gridCol w="208280">
                  <a:extLst>
                    <a:ext uri="{9D8B030D-6E8A-4147-A177-3AD203B41FA5}">
                      <a16:colId xmlns:a16="http://schemas.microsoft.com/office/drawing/2014/main" val="3146414656"/>
                    </a:ext>
                  </a:extLst>
                </a:gridCol>
                <a:gridCol w="208280">
                  <a:extLst>
                    <a:ext uri="{9D8B030D-6E8A-4147-A177-3AD203B41FA5}">
                      <a16:colId xmlns:a16="http://schemas.microsoft.com/office/drawing/2014/main" val="3694065886"/>
                    </a:ext>
                  </a:extLst>
                </a:gridCol>
                <a:gridCol w="208280">
                  <a:extLst>
                    <a:ext uri="{9D8B030D-6E8A-4147-A177-3AD203B41FA5}">
                      <a16:colId xmlns:a16="http://schemas.microsoft.com/office/drawing/2014/main" val="1552501600"/>
                    </a:ext>
                  </a:extLst>
                </a:gridCol>
                <a:gridCol w="208280">
                  <a:extLst>
                    <a:ext uri="{9D8B030D-6E8A-4147-A177-3AD203B41FA5}">
                      <a16:colId xmlns:a16="http://schemas.microsoft.com/office/drawing/2014/main" val="3810667328"/>
                    </a:ext>
                  </a:extLst>
                </a:gridCol>
                <a:gridCol w="208280">
                  <a:extLst>
                    <a:ext uri="{9D8B030D-6E8A-4147-A177-3AD203B41FA5}">
                      <a16:colId xmlns:a16="http://schemas.microsoft.com/office/drawing/2014/main" val="3106862814"/>
                    </a:ext>
                  </a:extLst>
                </a:gridCol>
                <a:gridCol w="208280">
                  <a:extLst>
                    <a:ext uri="{9D8B030D-6E8A-4147-A177-3AD203B41FA5}">
                      <a16:colId xmlns:a16="http://schemas.microsoft.com/office/drawing/2014/main" val="227824751"/>
                    </a:ext>
                  </a:extLst>
                </a:gridCol>
                <a:gridCol w="208280">
                  <a:extLst>
                    <a:ext uri="{9D8B030D-6E8A-4147-A177-3AD203B41FA5}">
                      <a16:colId xmlns:a16="http://schemas.microsoft.com/office/drawing/2014/main" val="3935754868"/>
                    </a:ext>
                  </a:extLst>
                </a:gridCol>
                <a:gridCol w="208280">
                  <a:extLst>
                    <a:ext uri="{9D8B030D-6E8A-4147-A177-3AD203B41FA5}">
                      <a16:colId xmlns:a16="http://schemas.microsoft.com/office/drawing/2014/main" val="1194058087"/>
                    </a:ext>
                  </a:extLst>
                </a:gridCol>
                <a:gridCol w="208280">
                  <a:extLst>
                    <a:ext uri="{9D8B030D-6E8A-4147-A177-3AD203B41FA5}">
                      <a16:colId xmlns:a16="http://schemas.microsoft.com/office/drawing/2014/main" val="4104781385"/>
                    </a:ext>
                  </a:extLst>
                </a:gridCol>
                <a:gridCol w="208280">
                  <a:extLst>
                    <a:ext uri="{9D8B030D-6E8A-4147-A177-3AD203B41FA5}">
                      <a16:colId xmlns:a16="http://schemas.microsoft.com/office/drawing/2014/main" val="261096594"/>
                    </a:ext>
                  </a:extLst>
                </a:gridCol>
                <a:gridCol w="208280">
                  <a:extLst>
                    <a:ext uri="{9D8B030D-6E8A-4147-A177-3AD203B41FA5}">
                      <a16:colId xmlns:a16="http://schemas.microsoft.com/office/drawing/2014/main" val="2575990275"/>
                    </a:ext>
                  </a:extLst>
                </a:gridCol>
                <a:gridCol w="208280">
                  <a:extLst>
                    <a:ext uri="{9D8B030D-6E8A-4147-A177-3AD203B41FA5}">
                      <a16:colId xmlns:a16="http://schemas.microsoft.com/office/drawing/2014/main" val="584770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3342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09:51:27 </a:t>
                      </a:r>
                      <a:r>
                        <a:rPr kumimoji="0" lang="vi-VN" sz="1000" b="0" i="0" u="none" strike="noStrike" kern="1200" cap="none" spc="0" normalizeH="0" baseline="0" noProof="0">
                          <a:ln>
                            <a:noFill/>
                          </a:ln>
                          <a:solidFill>
                            <a:prstClr val="black"/>
                          </a:solidFill>
                          <a:effectLst/>
                          <a:uLnTx/>
                          <a:uFillTx/>
                          <a:latin typeface="+mn-lt"/>
                          <a:ea typeface="+mn-ea"/>
                          <a:cs typeface="+mn-cs"/>
                        </a:rPr>
                        <a:t> 
 Chiếc mũi khác lạ, không cân xứng với gương mặt khiến Ninh Dương Lan Ngọc bị nghi ngờ mới trùng tu nhan sắc.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7309917"/>
                  </a:ext>
                </a:extLst>
              </a:tr>
            </a:tbl>
          </a:graphicData>
        </a:graphic>
      </p:graphicFrame>
      <p:sp>
        <p:nvSpPr>
          <p:cNvPr id="4" name="Text Placeholder 3">
            <a:extLst>
              <a:ext uri="{FF2B5EF4-FFF2-40B4-BE49-F238E27FC236}">
                <a16:creationId xmlns:a16="http://schemas.microsoft.com/office/drawing/2014/main" id="{1D88BB9C-A1AA-453F-BB8A-E8513E07A4E4}"/>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232578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A2FF-1591-4886-8E63-031DEEECFFA6}"/>
              </a:ext>
            </a:extLst>
          </p:cNvPr>
          <p:cNvSpPr>
            <a:spLocks noGrp="1"/>
          </p:cNvSpPr>
          <p:nvPr>
            <p:ph type="title"/>
          </p:nvPr>
        </p:nvSpPr>
        <p:spPr/>
        <p:txBody>
          <a:bodyPr/>
          <a:lstStyle/>
          <a:p>
            <a:r>
              <a:rPr lang="en-US"/>
              <a:t>Facebook Own Posts Table | YOLO - 21 of 21</a:t>
            </a:r>
          </a:p>
        </p:txBody>
      </p:sp>
      <p:graphicFrame>
        <p:nvGraphicFramePr>
          <p:cNvPr id="5" name="Table Placeholder 4">
            <a:extLst>
              <a:ext uri="{FF2B5EF4-FFF2-40B4-BE49-F238E27FC236}">
                <a16:creationId xmlns:a16="http://schemas.microsoft.com/office/drawing/2014/main" id="{CF176D80-2A77-4125-AEE9-DCF4AF897903}"/>
              </a:ext>
            </a:extLst>
          </p:cNvPr>
          <p:cNvGraphicFramePr>
            <a:graphicFrameLocks noGrp="1"/>
          </p:cNvGraphicFramePr>
          <p:nvPr>
            <p:ph type="tbl" sz="quarter" idx="13"/>
            <p:extLst>
              <p:ext uri="{D42A27DB-BD31-4B8C-83A1-F6EECF244321}">
                <p14:modId xmlns:p14="http://schemas.microsoft.com/office/powerpoint/2010/main" val="111568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14708944"/>
                    </a:ext>
                  </a:extLst>
                </a:gridCol>
                <a:gridCol w="905255">
                  <a:extLst>
                    <a:ext uri="{9D8B030D-6E8A-4147-A177-3AD203B41FA5}">
                      <a16:colId xmlns:a16="http://schemas.microsoft.com/office/drawing/2014/main" val="238999783"/>
                    </a:ext>
                  </a:extLst>
                </a:gridCol>
                <a:gridCol w="246888">
                  <a:extLst>
                    <a:ext uri="{9D8B030D-6E8A-4147-A177-3AD203B41FA5}">
                      <a16:colId xmlns:a16="http://schemas.microsoft.com/office/drawing/2014/main" val="1743075909"/>
                    </a:ext>
                  </a:extLst>
                </a:gridCol>
                <a:gridCol w="208280">
                  <a:extLst>
                    <a:ext uri="{9D8B030D-6E8A-4147-A177-3AD203B41FA5}">
                      <a16:colId xmlns:a16="http://schemas.microsoft.com/office/drawing/2014/main" val="699326017"/>
                    </a:ext>
                  </a:extLst>
                </a:gridCol>
                <a:gridCol w="208280">
                  <a:extLst>
                    <a:ext uri="{9D8B030D-6E8A-4147-A177-3AD203B41FA5}">
                      <a16:colId xmlns:a16="http://schemas.microsoft.com/office/drawing/2014/main" val="356957926"/>
                    </a:ext>
                  </a:extLst>
                </a:gridCol>
                <a:gridCol w="208280">
                  <a:extLst>
                    <a:ext uri="{9D8B030D-6E8A-4147-A177-3AD203B41FA5}">
                      <a16:colId xmlns:a16="http://schemas.microsoft.com/office/drawing/2014/main" val="1982332167"/>
                    </a:ext>
                  </a:extLst>
                </a:gridCol>
                <a:gridCol w="208280">
                  <a:extLst>
                    <a:ext uri="{9D8B030D-6E8A-4147-A177-3AD203B41FA5}">
                      <a16:colId xmlns:a16="http://schemas.microsoft.com/office/drawing/2014/main" val="3540848419"/>
                    </a:ext>
                  </a:extLst>
                </a:gridCol>
                <a:gridCol w="208280">
                  <a:extLst>
                    <a:ext uri="{9D8B030D-6E8A-4147-A177-3AD203B41FA5}">
                      <a16:colId xmlns:a16="http://schemas.microsoft.com/office/drawing/2014/main" val="965667513"/>
                    </a:ext>
                  </a:extLst>
                </a:gridCol>
                <a:gridCol w="208280">
                  <a:extLst>
                    <a:ext uri="{9D8B030D-6E8A-4147-A177-3AD203B41FA5}">
                      <a16:colId xmlns:a16="http://schemas.microsoft.com/office/drawing/2014/main" val="703410557"/>
                    </a:ext>
                  </a:extLst>
                </a:gridCol>
                <a:gridCol w="208280">
                  <a:extLst>
                    <a:ext uri="{9D8B030D-6E8A-4147-A177-3AD203B41FA5}">
                      <a16:colId xmlns:a16="http://schemas.microsoft.com/office/drawing/2014/main" val="2877386100"/>
                    </a:ext>
                  </a:extLst>
                </a:gridCol>
                <a:gridCol w="208280">
                  <a:extLst>
                    <a:ext uri="{9D8B030D-6E8A-4147-A177-3AD203B41FA5}">
                      <a16:colId xmlns:a16="http://schemas.microsoft.com/office/drawing/2014/main" val="976993422"/>
                    </a:ext>
                  </a:extLst>
                </a:gridCol>
                <a:gridCol w="208280">
                  <a:extLst>
                    <a:ext uri="{9D8B030D-6E8A-4147-A177-3AD203B41FA5}">
                      <a16:colId xmlns:a16="http://schemas.microsoft.com/office/drawing/2014/main" val="503182732"/>
                    </a:ext>
                  </a:extLst>
                </a:gridCol>
                <a:gridCol w="208280">
                  <a:extLst>
                    <a:ext uri="{9D8B030D-6E8A-4147-A177-3AD203B41FA5}">
                      <a16:colId xmlns:a16="http://schemas.microsoft.com/office/drawing/2014/main" val="1015544300"/>
                    </a:ext>
                  </a:extLst>
                </a:gridCol>
                <a:gridCol w="208280">
                  <a:extLst>
                    <a:ext uri="{9D8B030D-6E8A-4147-A177-3AD203B41FA5}">
                      <a16:colId xmlns:a16="http://schemas.microsoft.com/office/drawing/2014/main" val="3843349202"/>
                    </a:ext>
                  </a:extLst>
                </a:gridCol>
                <a:gridCol w="208280">
                  <a:extLst>
                    <a:ext uri="{9D8B030D-6E8A-4147-A177-3AD203B41FA5}">
                      <a16:colId xmlns:a16="http://schemas.microsoft.com/office/drawing/2014/main" val="1074065369"/>
                    </a:ext>
                  </a:extLst>
                </a:gridCol>
                <a:gridCol w="208280">
                  <a:extLst>
                    <a:ext uri="{9D8B030D-6E8A-4147-A177-3AD203B41FA5}">
                      <a16:colId xmlns:a16="http://schemas.microsoft.com/office/drawing/2014/main" val="1505369956"/>
                    </a:ext>
                  </a:extLst>
                </a:gridCol>
                <a:gridCol w="208280">
                  <a:extLst>
                    <a:ext uri="{9D8B030D-6E8A-4147-A177-3AD203B41FA5}">
                      <a16:colId xmlns:a16="http://schemas.microsoft.com/office/drawing/2014/main" val="2390505584"/>
                    </a:ext>
                  </a:extLst>
                </a:gridCol>
                <a:gridCol w="208280">
                  <a:extLst>
                    <a:ext uri="{9D8B030D-6E8A-4147-A177-3AD203B41FA5}">
                      <a16:colId xmlns:a16="http://schemas.microsoft.com/office/drawing/2014/main" val="3999162171"/>
                    </a:ext>
                  </a:extLst>
                </a:gridCol>
                <a:gridCol w="208280">
                  <a:extLst>
                    <a:ext uri="{9D8B030D-6E8A-4147-A177-3AD203B41FA5}">
                      <a16:colId xmlns:a16="http://schemas.microsoft.com/office/drawing/2014/main" val="1323262990"/>
                    </a:ext>
                  </a:extLst>
                </a:gridCol>
                <a:gridCol w="208280">
                  <a:extLst>
                    <a:ext uri="{9D8B030D-6E8A-4147-A177-3AD203B41FA5}">
                      <a16:colId xmlns:a16="http://schemas.microsoft.com/office/drawing/2014/main" val="133211113"/>
                    </a:ext>
                  </a:extLst>
                </a:gridCol>
                <a:gridCol w="208280">
                  <a:extLst>
                    <a:ext uri="{9D8B030D-6E8A-4147-A177-3AD203B41FA5}">
                      <a16:colId xmlns:a16="http://schemas.microsoft.com/office/drawing/2014/main" val="2949137432"/>
                    </a:ext>
                  </a:extLst>
                </a:gridCol>
                <a:gridCol w="208280">
                  <a:extLst>
                    <a:ext uri="{9D8B030D-6E8A-4147-A177-3AD203B41FA5}">
                      <a16:colId xmlns:a16="http://schemas.microsoft.com/office/drawing/2014/main" val="3969905988"/>
                    </a:ext>
                  </a:extLst>
                </a:gridCol>
                <a:gridCol w="208280">
                  <a:extLst>
                    <a:ext uri="{9D8B030D-6E8A-4147-A177-3AD203B41FA5}">
                      <a16:colId xmlns:a16="http://schemas.microsoft.com/office/drawing/2014/main" val="1867536322"/>
                    </a:ext>
                  </a:extLst>
                </a:gridCol>
                <a:gridCol w="208280">
                  <a:extLst>
                    <a:ext uri="{9D8B030D-6E8A-4147-A177-3AD203B41FA5}">
                      <a16:colId xmlns:a16="http://schemas.microsoft.com/office/drawing/2014/main" val="796452190"/>
                    </a:ext>
                  </a:extLst>
                </a:gridCol>
                <a:gridCol w="208280">
                  <a:extLst>
                    <a:ext uri="{9D8B030D-6E8A-4147-A177-3AD203B41FA5}">
                      <a16:colId xmlns:a16="http://schemas.microsoft.com/office/drawing/2014/main" val="4158538236"/>
                    </a:ext>
                  </a:extLst>
                </a:gridCol>
                <a:gridCol w="208280">
                  <a:extLst>
                    <a:ext uri="{9D8B030D-6E8A-4147-A177-3AD203B41FA5}">
                      <a16:colId xmlns:a16="http://schemas.microsoft.com/office/drawing/2014/main" val="4277954364"/>
                    </a:ext>
                  </a:extLst>
                </a:gridCol>
                <a:gridCol w="208280">
                  <a:extLst>
                    <a:ext uri="{9D8B030D-6E8A-4147-A177-3AD203B41FA5}">
                      <a16:colId xmlns:a16="http://schemas.microsoft.com/office/drawing/2014/main" val="3467227933"/>
                    </a:ext>
                  </a:extLst>
                </a:gridCol>
                <a:gridCol w="208280">
                  <a:extLst>
                    <a:ext uri="{9D8B030D-6E8A-4147-A177-3AD203B41FA5}">
                      <a16:colId xmlns:a16="http://schemas.microsoft.com/office/drawing/2014/main" val="483351624"/>
                    </a:ext>
                  </a:extLst>
                </a:gridCol>
                <a:gridCol w="208280">
                  <a:extLst>
                    <a:ext uri="{9D8B030D-6E8A-4147-A177-3AD203B41FA5}">
                      <a16:colId xmlns:a16="http://schemas.microsoft.com/office/drawing/2014/main" val="3687096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5354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 YOLO - 2019-07-17 09:12:27 </a:t>
                      </a:r>
                      <a:r>
                        <a:rPr kumimoji="0" lang="vi-VN" sz="1000" b="0" i="0" u="none" strike="noStrike" kern="1200" cap="none" spc="0" normalizeH="0" baseline="0" noProof="0">
                          <a:ln>
                            <a:noFill/>
                          </a:ln>
                          <a:solidFill>
                            <a:prstClr val="black"/>
                          </a:solidFill>
                          <a:effectLst/>
                          <a:uLnTx/>
                          <a:uFillTx/>
                          <a:latin typeface="+mn-lt"/>
                          <a:ea typeface="+mn-ea"/>
                          <a:cs typeface="+mn-cs"/>
                        </a:rPr>
                        <a:t> 
 Khi nghe Huệ nói sẽ không thuê nữa, gã đàn ông này liền lao thẳng vào cưỡng hôn cô và tuyên bố: "Cùng lắm, anh đây mất 200 nghìn".
Phim cập nhật vụ 200k nhanh thật :v 
#phim #vềnhàđicon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https://scontent.xx.fbcdn.net/v/t1.0-1/p200x200/61215272_454717075073300_3179004221198434304_n.jpg?_nc_cat=1&amp;_nc_oc=AQmTaZGvq00Wt8eZA720bnLUhQpXaEDHMBmYbpp-fCTVbhBAS_8KhnURq8ff0H_Oeh0&amp;_nc_ht=scontent.xx&amp;oh=ad02c8af9c0be54df0baab48776a5f0f&amp;oe=5DBB99EA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07/18/2019 13:29:36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231481"/>
                  </a:ext>
                </a:extLst>
              </a:tr>
            </a:tbl>
          </a:graphicData>
        </a:graphic>
      </p:graphicFrame>
      <p:sp>
        <p:nvSpPr>
          <p:cNvPr id="4" name="Text Placeholder 3">
            <a:extLst>
              <a:ext uri="{FF2B5EF4-FFF2-40B4-BE49-F238E27FC236}">
                <a16:creationId xmlns:a16="http://schemas.microsoft.com/office/drawing/2014/main" id="{3E3256BD-926B-4801-B608-9AD0EE71F019}"/>
              </a:ext>
            </a:extLst>
          </p:cNvPr>
          <p:cNvSpPr>
            <a:spLocks noGrp="1"/>
          </p:cNvSpPr>
          <p:nvPr>
            <p:ph type="body" sz="quarter" idx="14"/>
          </p:nvPr>
        </p:nvSpPr>
        <p:spPr/>
        <p:txBody>
          <a:bodyPr/>
          <a:lstStyle/>
          <a:p>
            <a:r>
              <a:rPr lang="en-US"/>
              <a:t>07/17/2019 - 07/17/2019</a:t>
            </a:r>
          </a:p>
        </p:txBody>
      </p:sp>
    </p:spTree>
    <p:extLst>
      <p:ext uri="{BB962C8B-B14F-4D97-AF65-F5344CB8AC3E}">
        <p14:creationId xmlns:p14="http://schemas.microsoft.com/office/powerpoint/2010/main" val="37431914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3060</Words>
  <Application>Microsoft Office PowerPoint</Application>
  <PresentationFormat>On-screen Show (4:3)</PresentationFormat>
  <Paragraphs>1233</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Own Post Table</vt:lpstr>
      <vt:lpstr>Facebook Own Posts Table | YOLO - 1 of 21</vt:lpstr>
      <vt:lpstr>Facebook Own Posts Table | YOLO - 2 of 21</vt:lpstr>
      <vt:lpstr>Facebook Own Posts Table | YOLO - 3 of 21</vt:lpstr>
      <vt:lpstr>Facebook Own Posts Table | YOLO - 4 of 21</vt:lpstr>
      <vt:lpstr>Facebook Own Posts Table | YOLO - 5 of 21</vt:lpstr>
      <vt:lpstr>Facebook Own Posts Table | YOLO - 6 of 21</vt:lpstr>
      <vt:lpstr>Facebook Own Posts Table | YOLO - 7 of 21</vt:lpstr>
      <vt:lpstr>Facebook Own Posts Table | YOLO - 8 of 21</vt:lpstr>
      <vt:lpstr>Facebook Own Posts Table | YOLO - 9 of 21</vt:lpstr>
      <vt:lpstr>Facebook Own Posts Table | YOLO - 10 of 21</vt:lpstr>
      <vt:lpstr>Facebook Own Posts Table | YOLO - 11 of 21</vt:lpstr>
      <vt:lpstr>Facebook Own Posts Table | YOLO - 12 of 21</vt:lpstr>
      <vt:lpstr>Facebook Own Posts Table | YOLO - 13 of 21</vt:lpstr>
      <vt:lpstr>Facebook Own Posts Table | YOLO - 14 of 21</vt:lpstr>
      <vt:lpstr>Facebook Own Posts Table | YOLO - 15 of 21</vt:lpstr>
      <vt:lpstr>Facebook Own Posts Table | YOLO - 16 of 21</vt:lpstr>
      <vt:lpstr>Facebook Own Posts Table | YOLO - 17 of 21</vt:lpstr>
      <vt:lpstr>Facebook Own Posts Table | YOLO - 18 of 21</vt:lpstr>
      <vt:lpstr>Facebook Own Posts Table | YOLO - 19 of 21</vt:lpstr>
      <vt:lpstr>Facebook Own Posts Table | YOLO - 20 of 21</vt:lpstr>
      <vt:lpstr>Facebook Own Posts Table | YOLO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 Table</dc:title>
  <dc:creator>Frederik Peiniger</dc:creator>
  <cp:lastModifiedBy>Frederik Peiniger</cp:lastModifiedBy>
  <cp:revision>1</cp:revision>
  <dcterms:created xsi:type="dcterms:W3CDTF">2019-07-18T10:34:35Z</dcterms:created>
  <dcterms:modified xsi:type="dcterms:W3CDTF">2019-07-18T10:35:53Z</dcterms:modified>
</cp:coreProperties>
</file>